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36" r:id="rId4"/>
  </p:sldMasterIdLst>
  <p:notesMasterIdLst>
    <p:notesMasterId r:id="rId27"/>
  </p:notesMasterIdLst>
  <p:handoutMasterIdLst>
    <p:handoutMasterId r:id="rId28"/>
  </p:handoutMasterIdLst>
  <p:sldIdLst>
    <p:sldId id="616" r:id="rId5"/>
    <p:sldId id="652" r:id="rId6"/>
    <p:sldId id="636" r:id="rId7"/>
    <p:sldId id="639" r:id="rId8"/>
    <p:sldId id="640" r:id="rId9"/>
    <p:sldId id="633" r:id="rId10"/>
    <p:sldId id="617" r:id="rId11"/>
    <p:sldId id="627" r:id="rId12"/>
    <p:sldId id="620" r:id="rId13"/>
    <p:sldId id="619" r:id="rId14"/>
    <p:sldId id="621" r:id="rId15"/>
    <p:sldId id="625" r:id="rId16"/>
    <p:sldId id="626" r:id="rId17"/>
    <p:sldId id="628" r:id="rId18"/>
    <p:sldId id="630" r:id="rId19"/>
    <p:sldId id="641" r:id="rId20"/>
    <p:sldId id="654" r:id="rId21"/>
    <p:sldId id="648" r:id="rId22"/>
    <p:sldId id="650" r:id="rId23"/>
    <p:sldId id="653" r:id="rId24"/>
    <p:sldId id="651" r:id="rId25"/>
    <p:sldId id="597" r:id="rId26"/>
  </p:sldIdLst>
  <p:sldSz cx="9144000" cy="6858000" type="screen4x3"/>
  <p:notesSz cx="6805613" cy="9944100"/>
  <p:defaultTextStyle>
    <a:defPPr>
      <a:defRPr lang="fi-FI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38962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77925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16887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55850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1948129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337755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2727381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117007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4065">
          <p15:clr>
            <a:srgbClr val="A4A3A4"/>
          </p15:clr>
        </p15:guide>
        <p15:guide id="3" orient="horz" pos="845">
          <p15:clr>
            <a:srgbClr val="A4A3A4"/>
          </p15:clr>
        </p15:guide>
        <p15:guide id="4" orient="horz" pos="2341">
          <p15:clr>
            <a:srgbClr val="A4A3A4"/>
          </p15:clr>
        </p15:guide>
        <p15:guide id="5" orient="horz" pos="2976">
          <p15:clr>
            <a:srgbClr val="A4A3A4"/>
          </p15:clr>
        </p15:guide>
        <p15:guide id="6" pos="2880">
          <p15:clr>
            <a:srgbClr val="A4A3A4"/>
          </p15:clr>
        </p15:guide>
        <p15:guide id="7" pos="5647">
          <p15:clr>
            <a:srgbClr val="A4A3A4"/>
          </p15:clr>
        </p15:guide>
        <p15:guide id="8" pos="204">
          <p15:clr>
            <a:srgbClr val="A4A3A4"/>
          </p15:clr>
        </p15:guide>
        <p15:guide id="9" pos="1791">
          <p15:clr>
            <a:srgbClr val="A4A3A4"/>
          </p15:clr>
        </p15:guide>
        <p15:guide id="10" pos="3061">
          <p15:clr>
            <a:srgbClr val="A4A3A4"/>
          </p15:clr>
        </p15:guide>
        <p15:guide id="11" pos="567">
          <p15:clr>
            <a:srgbClr val="A4A3A4"/>
          </p15:clr>
        </p15:guide>
        <p15:guide id="12" pos="11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3" userDrawn="1">
          <p15:clr>
            <a:srgbClr val="A4A3A4"/>
          </p15:clr>
        </p15:guide>
        <p15:guide id="2" pos="214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00"/>
    <a:srgbClr val="333333"/>
    <a:srgbClr val="F8F8F8"/>
    <a:srgbClr val="F07E14"/>
    <a:srgbClr val="ECECEC"/>
    <a:srgbClr val="EEEEEE"/>
    <a:srgbClr val="F0F0F0"/>
    <a:srgbClr val="00B5D6"/>
    <a:srgbClr val="F3F3F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94249" autoAdjust="0"/>
  </p:normalViewPr>
  <p:slideViewPr>
    <p:cSldViewPr>
      <p:cViewPr varScale="1">
        <p:scale>
          <a:sx n="74" d="100"/>
          <a:sy n="74" d="100"/>
        </p:scale>
        <p:origin x="1224" y="72"/>
      </p:cViewPr>
      <p:guideLst>
        <p:guide orient="horz"/>
        <p:guide orient="horz" pos="4065"/>
        <p:guide orient="horz" pos="845"/>
        <p:guide orient="horz" pos="2341"/>
        <p:guide orient="horz" pos="2976"/>
        <p:guide pos="2880"/>
        <p:guide pos="5647"/>
        <p:guide pos="204"/>
        <p:guide pos="1791"/>
        <p:guide pos="3061"/>
        <p:guide pos="567"/>
        <p:guide pos="113"/>
      </p:guideLst>
    </p:cSldViewPr>
  </p:slideViewPr>
  <p:outlineViewPr>
    <p:cViewPr>
      <p:scale>
        <a:sx n="33" d="100"/>
        <a:sy n="33" d="100"/>
      </p:scale>
      <p:origin x="0" y="87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5" d="100"/>
          <a:sy n="95" d="100"/>
        </p:scale>
        <p:origin x="-3630" y="-108"/>
      </p:cViewPr>
      <p:guideLst>
        <p:guide orient="horz" pos="3133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C7002B-E489-4F96-B758-7DFA7D3880CE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E2532380-0F4B-4075-877D-F37EA165143F}">
      <dgm:prSet/>
      <dgm:spPr/>
      <dgm:t>
        <a:bodyPr/>
        <a:lstStyle/>
        <a:p>
          <a:pPr rtl="0"/>
          <a:r>
            <a:rPr lang="fi-FI" dirty="0" smtClean="0"/>
            <a:t>Erilaisten ilmiöiden tunnistaminen on edellytys näkemykselle kehityksen suunnasta, tarpeesta ja intensiteetistä.</a:t>
          </a:r>
          <a:endParaRPr lang="fi-FI" dirty="0"/>
        </a:p>
      </dgm:t>
    </dgm:pt>
    <dgm:pt modelId="{44A4155C-5A09-46F4-9FCA-EAC283BB0301}" type="parTrans" cxnId="{6B48E307-DB81-4A14-96C8-096401AE744B}">
      <dgm:prSet/>
      <dgm:spPr/>
      <dgm:t>
        <a:bodyPr/>
        <a:lstStyle/>
        <a:p>
          <a:endParaRPr lang="fi-FI"/>
        </a:p>
      </dgm:t>
    </dgm:pt>
    <dgm:pt modelId="{A9CA17ED-41C1-40CF-B1A5-22FB23B422C5}" type="sibTrans" cxnId="{6B48E307-DB81-4A14-96C8-096401AE744B}">
      <dgm:prSet/>
      <dgm:spPr/>
      <dgm:t>
        <a:bodyPr/>
        <a:lstStyle/>
        <a:p>
          <a:endParaRPr lang="fi-FI"/>
        </a:p>
      </dgm:t>
    </dgm:pt>
    <dgm:pt modelId="{91138793-39B5-48F0-A0D8-206FA318915B}">
      <dgm:prSet/>
      <dgm:spPr/>
      <dgm:t>
        <a:bodyPr/>
        <a:lstStyle/>
        <a:p>
          <a:pPr rtl="0"/>
          <a:r>
            <a:rPr lang="fi-FI" smtClean="0"/>
            <a:t>Korkeakoulut ovat vahvasti sidoksissa ympäröivään yhteiskuntaan</a:t>
          </a:r>
          <a:endParaRPr lang="fi-FI"/>
        </a:p>
      </dgm:t>
    </dgm:pt>
    <dgm:pt modelId="{8262FB4A-2A11-41FE-8583-7D00EDD76002}" type="parTrans" cxnId="{BF63C41E-555A-4241-92B8-FA598B3FFA6F}">
      <dgm:prSet/>
      <dgm:spPr/>
      <dgm:t>
        <a:bodyPr/>
        <a:lstStyle/>
        <a:p>
          <a:endParaRPr lang="fi-FI"/>
        </a:p>
      </dgm:t>
    </dgm:pt>
    <dgm:pt modelId="{0F46EF11-CBA9-4015-BE0B-566379525F64}" type="sibTrans" cxnId="{BF63C41E-555A-4241-92B8-FA598B3FFA6F}">
      <dgm:prSet/>
      <dgm:spPr/>
      <dgm:t>
        <a:bodyPr/>
        <a:lstStyle/>
        <a:p>
          <a:endParaRPr lang="fi-FI"/>
        </a:p>
      </dgm:t>
    </dgm:pt>
    <dgm:pt modelId="{689BB3DC-3CBE-4C47-B047-15A6567AACF6}">
      <dgm:prSet/>
      <dgm:spPr/>
      <dgm:t>
        <a:bodyPr/>
        <a:lstStyle/>
        <a:p>
          <a:pPr rtl="0"/>
          <a:r>
            <a:rPr lang="fi-FI" dirty="0" smtClean="0"/>
            <a:t>Korkeakoulut ovat rooliensa takia mukana useimmissa yhteiskunnan  muutoksissa: muuttajina ja muuttujina.</a:t>
          </a:r>
          <a:endParaRPr lang="fi-FI" dirty="0"/>
        </a:p>
      </dgm:t>
    </dgm:pt>
    <dgm:pt modelId="{425B91FE-8247-42B4-9566-45ED36894C81}" type="parTrans" cxnId="{DF32D6D2-5615-4F51-9548-B2FFF743F693}">
      <dgm:prSet/>
      <dgm:spPr/>
      <dgm:t>
        <a:bodyPr/>
        <a:lstStyle/>
        <a:p>
          <a:endParaRPr lang="fi-FI"/>
        </a:p>
      </dgm:t>
    </dgm:pt>
    <dgm:pt modelId="{7BCC9C30-9F35-40FD-9D66-60E165F1C357}" type="sibTrans" cxnId="{DF32D6D2-5615-4F51-9548-B2FFF743F693}">
      <dgm:prSet/>
      <dgm:spPr/>
      <dgm:t>
        <a:bodyPr/>
        <a:lstStyle/>
        <a:p>
          <a:endParaRPr lang="fi-FI"/>
        </a:p>
      </dgm:t>
    </dgm:pt>
    <dgm:pt modelId="{43840B77-6951-4C67-86FA-C38C9AADFA87}">
      <dgm:prSet/>
      <dgm:spPr/>
      <dgm:t>
        <a:bodyPr/>
        <a:lstStyle/>
        <a:p>
          <a:pPr rtl="0"/>
          <a:r>
            <a:rPr lang="fi-FI" dirty="0" smtClean="0"/>
            <a:t>Trendien hahmottaminen ja merkityksen ymmärtäminen on korkeakoulujen DNA:ssa</a:t>
          </a:r>
          <a:endParaRPr lang="fi-FI" dirty="0"/>
        </a:p>
      </dgm:t>
    </dgm:pt>
    <dgm:pt modelId="{F1B02034-BCD9-4EB5-88EF-39ED246022AB}" type="parTrans" cxnId="{F9301ADE-F5C3-4B6E-B67D-7A3D41F2B5B0}">
      <dgm:prSet/>
      <dgm:spPr/>
      <dgm:t>
        <a:bodyPr/>
        <a:lstStyle/>
        <a:p>
          <a:endParaRPr lang="fi-FI"/>
        </a:p>
      </dgm:t>
    </dgm:pt>
    <dgm:pt modelId="{751CBF64-5712-42D2-85C4-DAF37C49478E}" type="sibTrans" cxnId="{F9301ADE-F5C3-4B6E-B67D-7A3D41F2B5B0}">
      <dgm:prSet/>
      <dgm:spPr/>
      <dgm:t>
        <a:bodyPr/>
        <a:lstStyle/>
        <a:p>
          <a:endParaRPr lang="fi-FI"/>
        </a:p>
      </dgm:t>
    </dgm:pt>
    <dgm:pt modelId="{2727916E-F6CC-4CC8-89A8-3EBE07ADD3E5}" type="pres">
      <dgm:prSet presAssocID="{95C7002B-E489-4F96-B758-7DFA7D3880CE}" presName="CompostProcess" presStyleCnt="0">
        <dgm:presLayoutVars>
          <dgm:dir/>
          <dgm:resizeHandles val="exact"/>
        </dgm:presLayoutVars>
      </dgm:prSet>
      <dgm:spPr/>
    </dgm:pt>
    <dgm:pt modelId="{2380CB9C-42A0-4842-9513-4ADD4C35EB33}" type="pres">
      <dgm:prSet presAssocID="{95C7002B-E489-4F96-B758-7DFA7D3880CE}" presName="arrow" presStyleLbl="bgShp" presStyleIdx="0" presStyleCnt="1"/>
      <dgm:spPr>
        <a:solidFill>
          <a:srgbClr val="F49800"/>
        </a:solidFill>
      </dgm:spPr>
    </dgm:pt>
    <dgm:pt modelId="{92F9CA32-67FF-4B9C-A194-16D89DE63E6B}" type="pres">
      <dgm:prSet presAssocID="{95C7002B-E489-4F96-B758-7DFA7D3880CE}" presName="linearProcess" presStyleCnt="0"/>
      <dgm:spPr/>
    </dgm:pt>
    <dgm:pt modelId="{C76DC7BF-9279-4147-AE35-4ADED8823790}" type="pres">
      <dgm:prSet presAssocID="{E2532380-0F4B-4075-877D-F37EA165143F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D4E11BC2-9434-4A41-B7C1-F5F8076308E4}" type="pres">
      <dgm:prSet presAssocID="{A9CA17ED-41C1-40CF-B1A5-22FB23B422C5}" presName="sibTrans" presStyleCnt="0"/>
      <dgm:spPr/>
    </dgm:pt>
    <dgm:pt modelId="{A7BEF067-5794-471D-B753-EAABE042A195}" type="pres">
      <dgm:prSet presAssocID="{91138793-39B5-48F0-A0D8-206FA318915B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74714B1D-C37E-42CF-979E-7EABFD49CCB8}" type="pres">
      <dgm:prSet presAssocID="{0F46EF11-CBA9-4015-BE0B-566379525F64}" presName="sibTrans" presStyleCnt="0"/>
      <dgm:spPr/>
    </dgm:pt>
    <dgm:pt modelId="{A2DDB604-B969-4BCC-9C70-43F118FE5FCF}" type="pres">
      <dgm:prSet presAssocID="{689BB3DC-3CBE-4C47-B047-15A6567AACF6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95954E5E-7C37-4AA4-B559-1E1ACF3CA792}" type="pres">
      <dgm:prSet presAssocID="{7BCC9C30-9F35-40FD-9D66-60E165F1C357}" presName="sibTrans" presStyleCnt="0"/>
      <dgm:spPr/>
    </dgm:pt>
    <dgm:pt modelId="{7E10468B-9FB0-4F72-B1A5-E5CEAC802D82}" type="pres">
      <dgm:prSet presAssocID="{43840B77-6951-4C67-86FA-C38C9AADFA87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F9301ADE-F5C3-4B6E-B67D-7A3D41F2B5B0}" srcId="{95C7002B-E489-4F96-B758-7DFA7D3880CE}" destId="{43840B77-6951-4C67-86FA-C38C9AADFA87}" srcOrd="3" destOrd="0" parTransId="{F1B02034-BCD9-4EB5-88EF-39ED246022AB}" sibTransId="{751CBF64-5712-42D2-85C4-DAF37C49478E}"/>
    <dgm:cxn modelId="{ED21C57B-9F8B-4BD7-A835-D6937DB27B86}" type="presOf" srcId="{43840B77-6951-4C67-86FA-C38C9AADFA87}" destId="{7E10468B-9FB0-4F72-B1A5-E5CEAC802D82}" srcOrd="0" destOrd="0" presId="urn:microsoft.com/office/officeart/2005/8/layout/hProcess9"/>
    <dgm:cxn modelId="{CD27C2E8-E007-439C-AE15-90B46F2DAF02}" type="presOf" srcId="{95C7002B-E489-4F96-B758-7DFA7D3880CE}" destId="{2727916E-F6CC-4CC8-89A8-3EBE07ADD3E5}" srcOrd="0" destOrd="0" presId="urn:microsoft.com/office/officeart/2005/8/layout/hProcess9"/>
    <dgm:cxn modelId="{D462BAB5-BF66-4A34-9774-CE8163E30D1A}" type="presOf" srcId="{E2532380-0F4B-4075-877D-F37EA165143F}" destId="{C76DC7BF-9279-4147-AE35-4ADED8823790}" srcOrd="0" destOrd="0" presId="urn:microsoft.com/office/officeart/2005/8/layout/hProcess9"/>
    <dgm:cxn modelId="{DF32D6D2-5615-4F51-9548-B2FFF743F693}" srcId="{95C7002B-E489-4F96-B758-7DFA7D3880CE}" destId="{689BB3DC-3CBE-4C47-B047-15A6567AACF6}" srcOrd="2" destOrd="0" parTransId="{425B91FE-8247-42B4-9566-45ED36894C81}" sibTransId="{7BCC9C30-9F35-40FD-9D66-60E165F1C357}"/>
    <dgm:cxn modelId="{158E803C-CF96-4839-B2FC-07186FCC62B8}" type="presOf" srcId="{689BB3DC-3CBE-4C47-B047-15A6567AACF6}" destId="{A2DDB604-B969-4BCC-9C70-43F118FE5FCF}" srcOrd="0" destOrd="0" presId="urn:microsoft.com/office/officeart/2005/8/layout/hProcess9"/>
    <dgm:cxn modelId="{6C79FF04-51EF-4D1B-92FD-24E7FA1C782E}" type="presOf" srcId="{91138793-39B5-48F0-A0D8-206FA318915B}" destId="{A7BEF067-5794-471D-B753-EAABE042A195}" srcOrd="0" destOrd="0" presId="urn:microsoft.com/office/officeart/2005/8/layout/hProcess9"/>
    <dgm:cxn modelId="{6B48E307-DB81-4A14-96C8-096401AE744B}" srcId="{95C7002B-E489-4F96-B758-7DFA7D3880CE}" destId="{E2532380-0F4B-4075-877D-F37EA165143F}" srcOrd="0" destOrd="0" parTransId="{44A4155C-5A09-46F4-9FCA-EAC283BB0301}" sibTransId="{A9CA17ED-41C1-40CF-B1A5-22FB23B422C5}"/>
    <dgm:cxn modelId="{BF63C41E-555A-4241-92B8-FA598B3FFA6F}" srcId="{95C7002B-E489-4F96-B758-7DFA7D3880CE}" destId="{91138793-39B5-48F0-A0D8-206FA318915B}" srcOrd="1" destOrd="0" parTransId="{8262FB4A-2A11-41FE-8583-7D00EDD76002}" sibTransId="{0F46EF11-CBA9-4015-BE0B-566379525F64}"/>
    <dgm:cxn modelId="{C1DDFADB-62B7-42F7-8BF6-48AD38AF1643}" type="presParOf" srcId="{2727916E-F6CC-4CC8-89A8-3EBE07ADD3E5}" destId="{2380CB9C-42A0-4842-9513-4ADD4C35EB33}" srcOrd="0" destOrd="0" presId="urn:microsoft.com/office/officeart/2005/8/layout/hProcess9"/>
    <dgm:cxn modelId="{DB5FEF46-417F-4BBC-94E7-93314E5E3E79}" type="presParOf" srcId="{2727916E-F6CC-4CC8-89A8-3EBE07ADD3E5}" destId="{92F9CA32-67FF-4B9C-A194-16D89DE63E6B}" srcOrd="1" destOrd="0" presId="urn:microsoft.com/office/officeart/2005/8/layout/hProcess9"/>
    <dgm:cxn modelId="{8D8AAF88-B72C-4ED8-91AC-8E593716DBEB}" type="presParOf" srcId="{92F9CA32-67FF-4B9C-A194-16D89DE63E6B}" destId="{C76DC7BF-9279-4147-AE35-4ADED8823790}" srcOrd="0" destOrd="0" presId="urn:microsoft.com/office/officeart/2005/8/layout/hProcess9"/>
    <dgm:cxn modelId="{B931C3AB-8DB5-45E1-9216-47810099F740}" type="presParOf" srcId="{92F9CA32-67FF-4B9C-A194-16D89DE63E6B}" destId="{D4E11BC2-9434-4A41-B7C1-F5F8076308E4}" srcOrd="1" destOrd="0" presId="urn:microsoft.com/office/officeart/2005/8/layout/hProcess9"/>
    <dgm:cxn modelId="{5A78F5E4-E6AD-41DF-A211-08A53BA90186}" type="presParOf" srcId="{92F9CA32-67FF-4B9C-A194-16D89DE63E6B}" destId="{A7BEF067-5794-471D-B753-EAABE042A195}" srcOrd="2" destOrd="0" presId="urn:microsoft.com/office/officeart/2005/8/layout/hProcess9"/>
    <dgm:cxn modelId="{B30C3DDF-72D1-4DE0-8F5A-B9A84F29CF0A}" type="presParOf" srcId="{92F9CA32-67FF-4B9C-A194-16D89DE63E6B}" destId="{74714B1D-C37E-42CF-979E-7EABFD49CCB8}" srcOrd="3" destOrd="0" presId="urn:microsoft.com/office/officeart/2005/8/layout/hProcess9"/>
    <dgm:cxn modelId="{5E72983B-6EC5-44FC-A769-4E0945300407}" type="presParOf" srcId="{92F9CA32-67FF-4B9C-A194-16D89DE63E6B}" destId="{A2DDB604-B969-4BCC-9C70-43F118FE5FCF}" srcOrd="4" destOrd="0" presId="urn:microsoft.com/office/officeart/2005/8/layout/hProcess9"/>
    <dgm:cxn modelId="{62E2496E-6DCD-4E04-A45E-89553DAECCAF}" type="presParOf" srcId="{92F9CA32-67FF-4B9C-A194-16D89DE63E6B}" destId="{95954E5E-7C37-4AA4-B559-1E1ACF3CA792}" srcOrd="5" destOrd="0" presId="urn:microsoft.com/office/officeart/2005/8/layout/hProcess9"/>
    <dgm:cxn modelId="{07014A08-EE19-44C1-9F62-FDB76FD81023}" type="presParOf" srcId="{92F9CA32-67FF-4B9C-A194-16D89DE63E6B}" destId="{7E10468B-9FB0-4F72-B1A5-E5CEAC802D82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E44BC9E-FC2A-47C2-B2F9-B360F5F0AC7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4EC99429-B846-4A69-AC71-CF619B1027A7}">
      <dgm:prSet/>
      <dgm:spPr/>
      <dgm:t>
        <a:bodyPr/>
        <a:lstStyle/>
        <a:p>
          <a:pPr rtl="0"/>
          <a:r>
            <a:rPr lang="fi-FI" smtClean="0"/>
            <a:t>Ilmiöt</a:t>
          </a:r>
          <a:endParaRPr lang="fi-FI"/>
        </a:p>
      </dgm:t>
    </dgm:pt>
    <dgm:pt modelId="{43CCC85D-38E1-4EC1-90F2-8140EEB2D49F}" type="parTrans" cxnId="{2E83F671-EADC-4D51-BD29-0B6FF6898ED0}">
      <dgm:prSet/>
      <dgm:spPr/>
      <dgm:t>
        <a:bodyPr/>
        <a:lstStyle/>
        <a:p>
          <a:endParaRPr lang="fi-FI"/>
        </a:p>
      </dgm:t>
    </dgm:pt>
    <dgm:pt modelId="{7E9D5AA5-45E6-413F-8595-DAFE108C6D5A}" type="sibTrans" cxnId="{2E83F671-EADC-4D51-BD29-0B6FF6898ED0}">
      <dgm:prSet/>
      <dgm:spPr/>
      <dgm:t>
        <a:bodyPr/>
        <a:lstStyle/>
        <a:p>
          <a:endParaRPr lang="fi-FI"/>
        </a:p>
      </dgm:t>
    </dgm:pt>
    <dgm:pt modelId="{0A97BF00-5089-4C7C-947C-EB8E0926B0B6}">
      <dgm:prSet/>
      <dgm:spPr/>
      <dgm:t>
        <a:bodyPr/>
        <a:lstStyle/>
        <a:p>
          <a:pPr rtl="0"/>
          <a:r>
            <a:rPr lang="fi-FI" dirty="0" smtClean="0"/>
            <a:t>Vastassa on työn vallankumous, jossa käsitys ihmistyöstä uudistuu. </a:t>
          </a:r>
          <a:r>
            <a:rPr lang="fi-FI" dirty="0" smtClean="0">
              <a:solidFill>
                <a:srgbClr val="FF0000"/>
              </a:solidFill>
            </a:rPr>
            <a:t>Pitkät työurat katoavat</a:t>
          </a:r>
          <a:r>
            <a:rPr lang="fi-FI" dirty="0" smtClean="0"/>
            <a:t>, työn luonteesta tulee hetkellisempää, mahdollisesti (= toivottavasti) monipuolisempaa ja luovempaa.</a:t>
          </a:r>
          <a:endParaRPr lang="fi-FI" dirty="0"/>
        </a:p>
      </dgm:t>
    </dgm:pt>
    <dgm:pt modelId="{7A6EFD65-8C46-4FE0-B8AA-0EC6EC1B7740}" type="parTrans" cxnId="{6E2520AB-3173-4347-9711-3908E38BB4E2}">
      <dgm:prSet/>
      <dgm:spPr/>
      <dgm:t>
        <a:bodyPr/>
        <a:lstStyle/>
        <a:p>
          <a:endParaRPr lang="fi-FI"/>
        </a:p>
      </dgm:t>
    </dgm:pt>
    <dgm:pt modelId="{25716294-7CEC-4AC2-8CEE-95A684DDD265}" type="sibTrans" cxnId="{6E2520AB-3173-4347-9711-3908E38BB4E2}">
      <dgm:prSet/>
      <dgm:spPr/>
      <dgm:t>
        <a:bodyPr/>
        <a:lstStyle/>
        <a:p>
          <a:endParaRPr lang="fi-FI"/>
        </a:p>
      </dgm:t>
    </dgm:pt>
    <dgm:pt modelId="{6ECDBA1B-C192-4115-926D-1368F94BA3D9}">
      <dgm:prSet/>
      <dgm:spPr/>
      <dgm:t>
        <a:bodyPr/>
        <a:lstStyle/>
        <a:p>
          <a:pPr rtl="0"/>
          <a:r>
            <a:rPr lang="fi-FI" dirty="0" smtClean="0"/>
            <a:t>Suomi</a:t>
          </a:r>
          <a:endParaRPr lang="fi-FI" dirty="0"/>
        </a:p>
      </dgm:t>
    </dgm:pt>
    <dgm:pt modelId="{3D4A942C-2430-4020-A92E-9894A44FB466}" type="parTrans" cxnId="{3992952E-31C2-454E-BC5E-1E449CB8A1CD}">
      <dgm:prSet/>
      <dgm:spPr/>
      <dgm:t>
        <a:bodyPr/>
        <a:lstStyle/>
        <a:p>
          <a:endParaRPr lang="fi-FI"/>
        </a:p>
      </dgm:t>
    </dgm:pt>
    <dgm:pt modelId="{F8F8C59E-1E77-4838-B455-3AD36740B4DE}" type="sibTrans" cxnId="{3992952E-31C2-454E-BC5E-1E449CB8A1CD}">
      <dgm:prSet/>
      <dgm:spPr/>
      <dgm:t>
        <a:bodyPr/>
        <a:lstStyle/>
        <a:p>
          <a:endParaRPr lang="fi-FI"/>
        </a:p>
      </dgm:t>
    </dgm:pt>
    <dgm:pt modelId="{4DCC7292-B52B-4A0A-8433-B5318BD62E67}">
      <dgm:prSet/>
      <dgm:spPr/>
      <dgm:t>
        <a:bodyPr/>
        <a:lstStyle/>
        <a:p>
          <a:pPr rtl="0"/>
          <a:r>
            <a:rPr lang="fi-FI" dirty="0" smtClean="0"/>
            <a:t>Miten teollistumisesta vaurastunut Suomi </a:t>
          </a:r>
          <a:r>
            <a:rPr lang="fi-FI" dirty="0" smtClean="0">
              <a:solidFill>
                <a:srgbClr val="FF0000"/>
              </a:solidFill>
            </a:rPr>
            <a:t>luo työpaikkansa </a:t>
          </a:r>
          <a:r>
            <a:rPr lang="fi-FI" dirty="0" smtClean="0"/>
            <a:t>tulevaisuudessa? </a:t>
          </a:r>
          <a:endParaRPr lang="fi-FI" dirty="0"/>
        </a:p>
      </dgm:t>
    </dgm:pt>
    <dgm:pt modelId="{E6D3832E-F83F-4DD3-ABEC-DA1D595DA84C}" type="parTrans" cxnId="{AED8DCD6-ADC6-4F69-95A3-4BEE69F392E9}">
      <dgm:prSet/>
      <dgm:spPr/>
      <dgm:t>
        <a:bodyPr/>
        <a:lstStyle/>
        <a:p>
          <a:endParaRPr lang="fi-FI"/>
        </a:p>
      </dgm:t>
    </dgm:pt>
    <dgm:pt modelId="{E90C11BB-48E2-440A-AADC-1CAE192E6067}" type="sibTrans" cxnId="{AED8DCD6-ADC6-4F69-95A3-4BEE69F392E9}">
      <dgm:prSet/>
      <dgm:spPr/>
      <dgm:t>
        <a:bodyPr/>
        <a:lstStyle/>
        <a:p>
          <a:endParaRPr lang="fi-FI"/>
        </a:p>
      </dgm:t>
    </dgm:pt>
    <dgm:pt modelId="{684A3613-C142-4247-B002-E0BCB614DDF4}">
      <dgm:prSet/>
      <dgm:spPr/>
      <dgm:t>
        <a:bodyPr/>
        <a:lstStyle/>
        <a:p>
          <a:pPr rtl="0"/>
          <a:r>
            <a:rPr lang="fi-FI" dirty="0" smtClean="0"/>
            <a:t>Korkeakoulut</a:t>
          </a:r>
          <a:endParaRPr lang="fi-FI" dirty="0"/>
        </a:p>
      </dgm:t>
    </dgm:pt>
    <dgm:pt modelId="{51D17623-0A09-4218-8C13-D0DD646E8CA5}" type="parTrans" cxnId="{121E958D-5FED-4D5B-B512-93B508151A5C}">
      <dgm:prSet/>
      <dgm:spPr/>
      <dgm:t>
        <a:bodyPr/>
        <a:lstStyle/>
        <a:p>
          <a:endParaRPr lang="fi-FI"/>
        </a:p>
      </dgm:t>
    </dgm:pt>
    <dgm:pt modelId="{0315F49D-BC4A-4A49-AD85-8611D99FD0C3}" type="sibTrans" cxnId="{121E958D-5FED-4D5B-B512-93B508151A5C}">
      <dgm:prSet/>
      <dgm:spPr/>
      <dgm:t>
        <a:bodyPr/>
        <a:lstStyle/>
        <a:p>
          <a:endParaRPr lang="fi-FI"/>
        </a:p>
      </dgm:t>
    </dgm:pt>
    <dgm:pt modelId="{4086DFD2-355A-4FC0-9D7B-E3FE41CD099F}">
      <dgm:prSet/>
      <dgm:spPr/>
      <dgm:t>
        <a:bodyPr/>
        <a:lstStyle/>
        <a:p>
          <a:pPr rtl="0"/>
          <a:r>
            <a:rPr lang="fi-FI" dirty="0" smtClean="0"/>
            <a:t>Korkeakoulujen yhä kasvava rooli </a:t>
          </a:r>
          <a:r>
            <a:rPr lang="fi-FI" dirty="0" smtClean="0">
              <a:solidFill>
                <a:srgbClr val="FF0000"/>
              </a:solidFill>
            </a:rPr>
            <a:t>täsmäosaamisen</a:t>
          </a:r>
          <a:r>
            <a:rPr lang="fi-FI" dirty="0" smtClean="0"/>
            <a:t> luojana?</a:t>
          </a:r>
          <a:endParaRPr lang="fi-FI" dirty="0"/>
        </a:p>
      </dgm:t>
    </dgm:pt>
    <dgm:pt modelId="{358D386B-A5A9-4F81-8D54-DDDEDAE0FC00}" type="parTrans" cxnId="{73952391-979D-461F-B3E0-87C700E3FB72}">
      <dgm:prSet/>
      <dgm:spPr/>
      <dgm:t>
        <a:bodyPr/>
        <a:lstStyle/>
        <a:p>
          <a:endParaRPr lang="fi-FI"/>
        </a:p>
      </dgm:t>
    </dgm:pt>
    <dgm:pt modelId="{44A775E4-8AB7-4ED8-919D-8D4A900D0FB1}" type="sibTrans" cxnId="{73952391-979D-461F-B3E0-87C700E3FB72}">
      <dgm:prSet/>
      <dgm:spPr/>
      <dgm:t>
        <a:bodyPr/>
        <a:lstStyle/>
        <a:p>
          <a:endParaRPr lang="fi-FI"/>
        </a:p>
      </dgm:t>
    </dgm:pt>
    <dgm:pt modelId="{9E3ED1F9-7F2C-4034-AB7D-EE8528E05803}">
      <dgm:prSet/>
      <dgm:spPr/>
      <dgm:t>
        <a:bodyPr/>
        <a:lstStyle/>
        <a:p>
          <a:r>
            <a:rPr lang="fi-FI" dirty="0" smtClean="0">
              <a:solidFill>
                <a:srgbClr val="FF0000"/>
              </a:solidFill>
            </a:rPr>
            <a:t>Työn rooli ihmisen elämässä pienenee</a:t>
          </a:r>
          <a:r>
            <a:rPr lang="fi-FI" dirty="0" smtClean="0"/>
            <a:t>, mutta työn merkityksellisyyden tärkeys kasvaa.</a:t>
          </a:r>
        </a:p>
      </dgm:t>
    </dgm:pt>
    <dgm:pt modelId="{8FCEA8C2-70DA-4BF4-BB7F-132FB647E36D}" type="parTrans" cxnId="{7F05C557-9B0A-4380-830B-740E7B65D9B4}">
      <dgm:prSet/>
      <dgm:spPr/>
      <dgm:t>
        <a:bodyPr/>
        <a:lstStyle/>
        <a:p>
          <a:endParaRPr lang="fi-FI"/>
        </a:p>
      </dgm:t>
    </dgm:pt>
    <dgm:pt modelId="{4DCDFCC4-361A-49BA-B4E0-F2C803283638}" type="sibTrans" cxnId="{7F05C557-9B0A-4380-830B-740E7B65D9B4}">
      <dgm:prSet/>
      <dgm:spPr/>
      <dgm:t>
        <a:bodyPr/>
        <a:lstStyle/>
        <a:p>
          <a:endParaRPr lang="fi-FI"/>
        </a:p>
      </dgm:t>
    </dgm:pt>
    <dgm:pt modelId="{FE26EBCE-F563-46C1-A358-6A8F288A89B9}">
      <dgm:prSet/>
      <dgm:spPr/>
      <dgm:t>
        <a:bodyPr/>
        <a:lstStyle/>
        <a:p>
          <a:r>
            <a:rPr lang="fi-FI" dirty="0" smtClean="0"/>
            <a:t>Valmistus- ja palveluammatit </a:t>
          </a:r>
          <a:r>
            <a:rPr lang="fi-FI" dirty="0" smtClean="0">
              <a:solidFill>
                <a:srgbClr val="FF0000"/>
              </a:solidFill>
            </a:rPr>
            <a:t>digitalisoituvat</a:t>
          </a:r>
          <a:r>
            <a:rPr lang="fi-FI" dirty="0" smtClean="0"/>
            <a:t>. Ihmistyö korvautuu ohjelmistoilla ja roboteilla.</a:t>
          </a:r>
        </a:p>
      </dgm:t>
    </dgm:pt>
    <dgm:pt modelId="{7A11DCAD-2441-42F4-A9FF-368697EE172E}" type="parTrans" cxnId="{1B2C7F3D-6185-442A-A4E5-CC1727D7E06D}">
      <dgm:prSet/>
      <dgm:spPr/>
      <dgm:t>
        <a:bodyPr/>
        <a:lstStyle/>
        <a:p>
          <a:endParaRPr lang="fi-FI"/>
        </a:p>
      </dgm:t>
    </dgm:pt>
    <dgm:pt modelId="{6BEBD571-9B46-4569-9DF8-C15EDB1D4244}" type="sibTrans" cxnId="{1B2C7F3D-6185-442A-A4E5-CC1727D7E06D}">
      <dgm:prSet/>
      <dgm:spPr/>
      <dgm:t>
        <a:bodyPr/>
        <a:lstStyle/>
        <a:p>
          <a:endParaRPr lang="fi-FI"/>
        </a:p>
      </dgm:t>
    </dgm:pt>
    <dgm:pt modelId="{3E41C9B9-A029-4F93-A154-C918EE936904}">
      <dgm:prSet/>
      <dgm:spPr/>
      <dgm:t>
        <a:bodyPr/>
        <a:lstStyle/>
        <a:p>
          <a:r>
            <a:rPr lang="fi-FI" dirty="0" smtClean="0">
              <a:solidFill>
                <a:srgbClr val="FF0000"/>
              </a:solidFill>
            </a:rPr>
            <a:t>Globaalia</a:t>
          </a:r>
          <a:r>
            <a:rPr lang="fi-FI" dirty="0" smtClean="0"/>
            <a:t> liiketoimintaa käydään </a:t>
          </a:r>
          <a:r>
            <a:rPr lang="fi-FI" dirty="0" smtClean="0">
              <a:solidFill>
                <a:srgbClr val="FF0000"/>
              </a:solidFill>
            </a:rPr>
            <a:t>tehtävä- ja toimintotasoilla</a:t>
          </a:r>
          <a:r>
            <a:rPr lang="fi-FI" dirty="0" smtClean="0"/>
            <a:t>. Kilpailu parhaista kyvyistä kiristyy.</a:t>
          </a:r>
        </a:p>
      </dgm:t>
    </dgm:pt>
    <dgm:pt modelId="{7FBE93A3-1EE6-4158-AFD9-E5A8B49C3ED4}" type="parTrans" cxnId="{433D1C64-E89A-4256-8CF8-B4EE3BF02B6B}">
      <dgm:prSet/>
      <dgm:spPr/>
      <dgm:t>
        <a:bodyPr/>
        <a:lstStyle/>
        <a:p>
          <a:endParaRPr lang="fi-FI"/>
        </a:p>
      </dgm:t>
    </dgm:pt>
    <dgm:pt modelId="{A234980B-9AE1-4B8C-91C8-786387189ED9}" type="sibTrans" cxnId="{433D1C64-E89A-4256-8CF8-B4EE3BF02B6B}">
      <dgm:prSet/>
      <dgm:spPr/>
      <dgm:t>
        <a:bodyPr/>
        <a:lstStyle/>
        <a:p>
          <a:endParaRPr lang="fi-FI"/>
        </a:p>
      </dgm:t>
    </dgm:pt>
    <dgm:pt modelId="{F538BDB0-D3DB-4134-8A08-DB42FADEC582}">
      <dgm:prSet/>
      <dgm:spPr/>
      <dgm:t>
        <a:bodyPr/>
        <a:lstStyle/>
        <a:p>
          <a:r>
            <a:rPr lang="fi-FI" dirty="0" smtClean="0">
              <a:solidFill>
                <a:srgbClr val="FF0000"/>
              </a:solidFill>
            </a:rPr>
            <a:t>Suurten häviäjien </a:t>
          </a:r>
          <a:r>
            <a:rPr lang="fi-FI" dirty="0" smtClean="0"/>
            <a:t>lisäksi syntyy uusia, </a:t>
          </a:r>
          <a:r>
            <a:rPr lang="fi-FI" dirty="0" smtClean="0">
              <a:solidFill>
                <a:srgbClr val="FF0000"/>
              </a:solidFill>
            </a:rPr>
            <a:t>suuria voittajia</a:t>
          </a:r>
          <a:r>
            <a:rPr lang="fi-FI" dirty="0" smtClean="0"/>
            <a:t>. Uusi yrittäjyyden aikakausi luo ennennäkemättömät mahdollisuudet niille, jotka kykenevät kehittämään, toteuttamaan ja kaupallistamaan uusia, innovatiivisia ideoita.</a:t>
          </a:r>
        </a:p>
      </dgm:t>
    </dgm:pt>
    <dgm:pt modelId="{2EA4263E-4B1D-4322-8E45-9AD10DA64C81}" type="parTrans" cxnId="{C4F30916-142C-4EFE-A356-CDC2B9651CD2}">
      <dgm:prSet/>
      <dgm:spPr/>
      <dgm:t>
        <a:bodyPr/>
        <a:lstStyle/>
        <a:p>
          <a:endParaRPr lang="fi-FI"/>
        </a:p>
      </dgm:t>
    </dgm:pt>
    <dgm:pt modelId="{6C7BBCE8-13F0-478D-9CE8-17282099101D}" type="sibTrans" cxnId="{C4F30916-142C-4EFE-A356-CDC2B9651CD2}">
      <dgm:prSet/>
      <dgm:spPr/>
      <dgm:t>
        <a:bodyPr/>
        <a:lstStyle/>
        <a:p>
          <a:endParaRPr lang="fi-FI"/>
        </a:p>
      </dgm:t>
    </dgm:pt>
    <dgm:pt modelId="{534E98BA-92B0-4D0E-82A8-BAE70AFD9E41}">
      <dgm:prSet/>
      <dgm:spPr/>
      <dgm:t>
        <a:bodyPr/>
        <a:lstStyle/>
        <a:p>
          <a:r>
            <a:rPr lang="fi-FI" dirty="0" smtClean="0"/>
            <a:t>Talous jatkaa </a:t>
          </a:r>
          <a:r>
            <a:rPr lang="fi-FI" dirty="0" smtClean="0">
              <a:solidFill>
                <a:srgbClr val="FF0000"/>
              </a:solidFill>
            </a:rPr>
            <a:t>keskittymistään palveluihin</a:t>
          </a:r>
          <a:r>
            <a:rPr lang="fi-FI" dirty="0" smtClean="0"/>
            <a:t>, ja suuri osa uudesta työstä syntyy monipuolista osaamista vaativille palvelualoille.</a:t>
          </a:r>
        </a:p>
      </dgm:t>
    </dgm:pt>
    <dgm:pt modelId="{9ABB14F1-AFF1-4F18-A701-490B8ABDE231}" type="parTrans" cxnId="{A87C1646-C3D0-4FBC-B7D5-E4CA2243CE2A}">
      <dgm:prSet/>
      <dgm:spPr/>
      <dgm:t>
        <a:bodyPr/>
        <a:lstStyle/>
        <a:p>
          <a:endParaRPr lang="fi-FI"/>
        </a:p>
      </dgm:t>
    </dgm:pt>
    <dgm:pt modelId="{D87EC44A-07F7-4A6E-AAFC-274BABE07392}" type="sibTrans" cxnId="{A87C1646-C3D0-4FBC-B7D5-E4CA2243CE2A}">
      <dgm:prSet/>
      <dgm:spPr/>
      <dgm:t>
        <a:bodyPr/>
        <a:lstStyle/>
        <a:p>
          <a:endParaRPr lang="fi-FI"/>
        </a:p>
      </dgm:t>
    </dgm:pt>
    <dgm:pt modelId="{A440EF1B-095D-42F6-BAE2-48E567F9EC36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Millaisia</a:t>
          </a:r>
          <a:r>
            <a:rPr lang="fi-FI" dirty="0" smtClean="0"/>
            <a:t> työpaikkoja haluamme Suomeen?</a:t>
          </a:r>
          <a:endParaRPr lang="fi-FI" dirty="0">
            <a:solidFill>
              <a:srgbClr val="333333"/>
            </a:solidFill>
          </a:endParaRPr>
        </a:p>
      </dgm:t>
    </dgm:pt>
    <dgm:pt modelId="{D165C464-EFCC-49D1-A8A5-215DC1EBC306}" type="parTrans" cxnId="{2BBFC925-4837-46CD-BBB2-518437EFD046}">
      <dgm:prSet/>
      <dgm:spPr/>
      <dgm:t>
        <a:bodyPr/>
        <a:lstStyle/>
        <a:p>
          <a:endParaRPr lang="fi-FI"/>
        </a:p>
      </dgm:t>
    </dgm:pt>
    <dgm:pt modelId="{E65D351E-754F-4D07-9445-F8A48D97AC5D}" type="sibTrans" cxnId="{2BBFC925-4837-46CD-BBB2-518437EFD046}">
      <dgm:prSet/>
      <dgm:spPr/>
      <dgm:t>
        <a:bodyPr/>
        <a:lstStyle/>
        <a:p>
          <a:endParaRPr lang="fi-FI"/>
        </a:p>
      </dgm:t>
    </dgm:pt>
    <dgm:pt modelId="{13590A79-4BFA-4662-A3C6-43B29EEB65C1}">
      <dgm:prSet/>
      <dgm:spPr/>
      <dgm:t>
        <a:bodyPr/>
        <a:lstStyle/>
        <a:p>
          <a:pPr rtl="0"/>
          <a:r>
            <a:rPr lang="fi-FI" dirty="0" smtClean="0"/>
            <a:t>Kasvaako yhteiskunnan tuen rooli entisestään </a:t>
          </a:r>
          <a:r>
            <a:rPr lang="fi-FI" dirty="0" smtClean="0">
              <a:solidFill>
                <a:srgbClr val="FF0000"/>
              </a:solidFill>
            </a:rPr>
            <a:t>pätkätöiden nivelkohdissa</a:t>
          </a:r>
          <a:r>
            <a:rPr lang="fi-FI" dirty="0" smtClean="0"/>
            <a:t>?</a:t>
          </a:r>
          <a:endParaRPr lang="fi-FI" dirty="0"/>
        </a:p>
      </dgm:t>
    </dgm:pt>
    <dgm:pt modelId="{98F8A610-E1E7-4FC6-83E0-3655A0D09648}" type="parTrans" cxnId="{75A53B8B-96F9-4F1B-8430-E9F83C262C48}">
      <dgm:prSet/>
      <dgm:spPr/>
      <dgm:t>
        <a:bodyPr/>
        <a:lstStyle/>
        <a:p>
          <a:endParaRPr lang="fi-FI"/>
        </a:p>
      </dgm:t>
    </dgm:pt>
    <dgm:pt modelId="{1109FF35-7887-4E11-A06B-2993EBE4611B}" type="sibTrans" cxnId="{75A53B8B-96F9-4F1B-8430-E9F83C262C48}">
      <dgm:prSet/>
      <dgm:spPr/>
      <dgm:t>
        <a:bodyPr/>
        <a:lstStyle/>
        <a:p>
          <a:endParaRPr lang="fi-FI"/>
        </a:p>
      </dgm:t>
    </dgm:pt>
    <dgm:pt modelId="{C2478E3D-E48B-4026-AA22-6B6D95481CBC}">
      <dgm:prSet/>
      <dgm:spPr/>
      <dgm:t>
        <a:bodyPr/>
        <a:lstStyle/>
        <a:p>
          <a:pPr rtl="0"/>
          <a:r>
            <a:rPr lang="fi-FI" dirty="0" smtClean="0"/>
            <a:t>Täydennyskoulutuksen mekanismit, saatavuus ja tarpeet </a:t>
          </a:r>
          <a:r>
            <a:rPr lang="fi-FI" dirty="0" smtClean="0">
              <a:solidFill>
                <a:srgbClr val="FF0000"/>
              </a:solidFill>
            </a:rPr>
            <a:t>työuran nivelkohdissa</a:t>
          </a:r>
          <a:r>
            <a:rPr lang="fi-FI" dirty="0" smtClean="0"/>
            <a:t>?</a:t>
          </a:r>
          <a:endParaRPr lang="fi-FI" dirty="0"/>
        </a:p>
      </dgm:t>
    </dgm:pt>
    <dgm:pt modelId="{FB6129EB-6DBB-4268-A15E-1FCB2C71ED28}" type="parTrans" cxnId="{203BA92A-CC94-43A0-BED4-BDDD234173DA}">
      <dgm:prSet/>
      <dgm:spPr/>
      <dgm:t>
        <a:bodyPr/>
        <a:lstStyle/>
        <a:p>
          <a:endParaRPr lang="fi-FI"/>
        </a:p>
      </dgm:t>
    </dgm:pt>
    <dgm:pt modelId="{A8479533-91F6-4658-81D5-0A76634AC991}" type="sibTrans" cxnId="{203BA92A-CC94-43A0-BED4-BDDD234173DA}">
      <dgm:prSet/>
      <dgm:spPr/>
      <dgm:t>
        <a:bodyPr/>
        <a:lstStyle/>
        <a:p>
          <a:endParaRPr lang="fi-FI"/>
        </a:p>
      </dgm:t>
    </dgm:pt>
    <dgm:pt modelId="{985354AF-5DC6-4B85-85E2-35CC24985ECA}">
      <dgm:prSet/>
      <dgm:spPr/>
      <dgm:t>
        <a:bodyPr/>
        <a:lstStyle/>
        <a:p>
          <a:pPr rtl="0"/>
          <a:r>
            <a:rPr lang="fi-FI" dirty="0" smtClean="0"/>
            <a:t>Luoko vakaiden työurien katoaminen yhä useammalle riskin </a:t>
          </a:r>
          <a:r>
            <a:rPr lang="fi-FI" dirty="0" smtClean="0">
              <a:solidFill>
                <a:srgbClr val="FF0000"/>
              </a:solidFill>
            </a:rPr>
            <a:t>työelämän ulkopuolelle </a:t>
          </a:r>
          <a:r>
            <a:rPr lang="fi-FI" dirty="0" smtClean="0"/>
            <a:t>putoamisesta?</a:t>
          </a:r>
          <a:endParaRPr lang="fi-FI" dirty="0"/>
        </a:p>
      </dgm:t>
    </dgm:pt>
    <dgm:pt modelId="{FE94237E-21BC-452E-99EF-28CB21B2D948}" type="parTrans" cxnId="{4FD04CC7-B202-4763-869F-B70B98A6BE39}">
      <dgm:prSet/>
      <dgm:spPr/>
      <dgm:t>
        <a:bodyPr/>
        <a:lstStyle/>
        <a:p>
          <a:endParaRPr lang="fi-FI"/>
        </a:p>
      </dgm:t>
    </dgm:pt>
    <dgm:pt modelId="{499BC7F9-2448-47A8-B0B4-631750D5D4A8}" type="sibTrans" cxnId="{4FD04CC7-B202-4763-869F-B70B98A6BE39}">
      <dgm:prSet/>
      <dgm:spPr/>
      <dgm:t>
        <a:bodyPr/>
        <a:lstStyle/>
        <a:p>
          <a:endParaRPr lang="fi-FI"/>
        </a:p>
      </dgm:t>
    </dgm:pt>
    <dgm:pt modelId="{17478E7A-37F5-4883-AA39-336D4024FD2F}">
      <dgm:prSet/>
      <dgm:spPr/>
      <dgm:t>
        <a:bodyPr/>
        <a:lstStyle/>
        <a:p>
          <a:pPr rtl="0"/>
          <a:r>
            <a:rPr lang="fi-FI" dirty="0" smtClean="0"/>
            <a:t>Osaamisen </a:t>
          </a:r>
          <a:r>
            <a:rPr lang="fi-FI" dirty="0" smtClean="0">
              <a:solidFill>
                <a:srgbClr val="FF0000"/>
              </a:solidFill>
            </a:rPr>
            <a:t>todentaminen ja elinikäisen </a:t>
          </a:r>
          <a:r>
            <a:rPr lang="fi-FI" dirty="0" smtClean="0"/>
            <a:t>oppimisen CV?</a:t>
          </a:r>
          <a:endParaRPr lang="fi-FI" dirty="0"/>
        </a:p>
      </dgm:t>
    </dgm:pt>
    <dgm:pt modelId="{C1910B96-9C76-45B1-8B77-D4FECE8BF82C}" type="parTrans" cxnId="{AB320174-2540-4ACE-81B7-69208871F659}">
      <dgm:prSet/>
      <dgm:spPr/>
      <dgm:t>
        <a:bodyPr/>
        <a:lstStyle/>
        <a:p>
          <a:endParaRPr lang="fi-FI"/>
        </a:p>
      </dgm:t>
    </dgm:pt>
    <dgm:pt modelId="{91E644BF-6B8B-40A2-81ED-C9FE4760CFF8}" type="sibTrans" cxnId="{AB320174-2540-4ACE-81B7-69208871F659}">
      <dgm:prSet/>
      <dgm:spPr/>
      <dgm:t>
        <a:bodyPr/>
        <a:lstStyle/>
        <a:p>
          <a:endParaRPr lang="fi-FI"/>
        </a:p>
      </dgm:t>
    </dgm:pt>
    <dgm:pt modelId="{442B5A7D-1418-47A1-A534-3220810E773E}">
      <dgm:prSet/>
      <dgm:spPr/>
      <dgm:t>
        <a:bodyPr/>
        <a:lstStyle/>
        <a:p>
          <a:pPr rtl="0"/>
          <a:r>
            <a:rPr lang="fi-FI" dirty="0" smtClean="0">
              <a:solidFill>
                <a:srgbClr val="333333"/>
              </a:solidFill>
            </a:rPr>
            <a:t>Ammatillisen identiteetin uudistuminen suhteessa </a:t>
          </a:r>
          <a:r>
            <a:rPr lang="fi-FI" dirty="0" smtClean="0">
              <a:solidFill>
                <a:srgbClr val="FF0000"/>
              </a:solidFill>
            </a:rPr>
            <a:t>ihmisen kokonaisidentiteettiin</a:t>
          </a:r>
          <a:r>
            <a:rPr lang="fi-FI" dirty="0" smtClean="0">
              <a:solidFill>
                <a:srgbClr val="333333"/>
              </a:solidFill>
            </a:rPr>
            <a:t>?</a:t>
          </a:r>
          <a:endParaRPr lang="fi-FI" dirty="0">
            <a:solidFill>
              <a:srgbClr val="333333"/>
            </a:solidFill>
          </a:endParaRPr>
        </a:p>
      </dgm:t>
    </dgm:pt>
    <dgm:pt modelId="{B62560D8-3BC0-48F2-BD45-4322B04C408D}" type="parTrans" cxnId="{9F045D35-5992-49E3-9279-D33F81645078}">
      <dgm:prSet/>
      <dgm:spPr/>
      <dgm:t>
        <a:bodyPr/>
        <a:lstStyle/>
        <a:p>
          <a:endParaRPr lang="fi-FI"/>
        </a:p>
      </dgm:t>
    </dgm:pt>
    <dgm:pt modelId="{51F5FC2A-D14A-4F08-A497-723A78174508}" type="sibTrans" cxnId="{9F045D35-5992-49E3-9279-D33F81645078}">
      <dgm:prSet/>
      <dgm:spPr/>
      <dgm:t>
        <a:bodyPr/>
        <a:lstStyle/>
        <a:p>
          <a:endParaRPr lang="fi-FI"/>
        </a:p>
      </dgm:t>
    </dgm:pt>
    <dgm:pt modelId="{6E98EF90-A113-4C7A-A370-A5658BF2EDAF}" type="pres">
      <dgm:prSet presAssocID="{7E44BC9E-FC2A-47C2-B2F9-B360F5F0AC7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F5919E16-DB9B-466A-A2F7-C2EBA9C7DFAF}" type="pres">
      <dgm:prSet presAssocID="{4EC99429-B846-4A69-AC71-CF619B1027A7}" presName="parentLin" presStyleCnt="0"/>
      <dgm:spPr/>
    </dgm:pt>
    <dgm:pt modelId="{648B8E57-0156-45AD-BB94-0554CF48A2BD}" type="pres">
      <dgm:prSet presAssocID="{4EC99429-B846-4A69-AC71-CF619B1027A7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0CE078E0-8631-48D2-AC70-BEB26FCFE046}" type="pres">
      <dgm:prSet presAssocID="{4EC99429-B846-4A69-AC71-CF619B1027A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49328196-5E15-43A6-8CC4-3C88496C6139}" type="pres">
      <dgm:prSet presAssocID="{4EC99429-B846-4A69-AC71-CF619B1027A7}" presName="negativeSpace" presStyleCnt="0"/>
      <dgm:spPr/>
    </dgm:pt>
    <dgm:pt modelId="{8B279652-EE8C-4C0A-89D9-626440C10405}" type="pres">
      <dgm:prSet presAssocID="{4EC99429-B846-4A69-AC71-CF619B1027A7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BFD7B37-6D39-4149-887D-21D389AB39BC}" type="pres">
      <dgm:prSet presAssocID="{7E9D5AA5-45E6-413F-8595-DAFE108C6D5A}" presName="spaceBetweenRectangles" presStyleCnt="0"/>
      <dgm:spPr/>
    </dgm:pt>
    <dgm:pt modelId="{15159DCE-7BBC-4FFD-8F67-469CAE643937}" type="pres">
      <dgm:prSet presAssocID="{6ECDBA1B-C192-4115-926D-1368F94BA3D9}" presName="parentLin" presStyleCnt="0"/>
      <dgm:spPr/>
    </dgm:pt>
    <dgm:pt modelId="{4BDC55C5-E8BF-4D24-B477-E483B1D42002}" type="pres">
      <dgm:prSet presAssocID="{6ECDBA1B-C192-4115-926D-1368F94BA3D9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3B3786C7-601D-4CD7-96FD-CD93CA94C4E6}" type="pres">
      <dgm:prSet presAssocID="{6ECDBA1B-C192-4115-926D-1368F94BA3D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614B882-479D-4835-AD4D-957BCCF7860E}" type="pres">
      <dgm:prSet presAssocID="{6ECDBA1B-C192-4115-926D-1368F94BA3D9}" presName="negativeSpace" presStyleCnt="0"/>
      <dgm:spPr/>
    </dgm:pt>
    <dgm:pt modelId="{C3A512B6-87EF-4ECE-BB98-D15A6A8A15E3}" type="pres">
      <dgm:prSet presAssocID="{6ECDBA1B-C192-4115-926D-1368F94BA3D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E63C57A-48B8-4EA2-B785-A5D3BFE91752}" type="pres">
      <dgm:prSet presAssocID="{F8F8C59E-1E77-4838-B455-3AD36740B4DE}" presName="spaceBetweenRectangles" presStyleCnt="0"/>
      <dgm:spPr/>
    </dgm:pt>
    <dgm:pt modelId="{EBDFF0FE-1454-420C-8242-D6DEC0107115}" type="pres">
      <dgm:prSet presAssocID="{684A3613-C142-4247-B002-E0BCB614DDF4}" presName="parentLin" presStyleCnt="0"/>
      <dgm:spPr/>
    </dgm:pt>
    <dgm:pt modelId="{18239190-04E9-4307-A18B-1C95B799F083}" type="pres">
      <dgm:prSet presAssocID="{684A3613-C142-4247-B002-E0BCB614DDF4}" presName="parentLeftMargin" presStyleLbl="node1" presStyleIdx="1" presStyleCnt="3"/>
      <dgm:spPr/>
      <dgm:t>
        <a:bodyPr/>
        <a:lstStyle/>
        <a:p>
          <a:endParaRPr lang="fi-FI"/>
        </a:p>
      </dgm:t>
    </dgm:pt>
    <dgm:pt modelId="{7E0F6A3C-D437-45DE-9C77-81EEF60A5CB2}" type="pres">
      <dgm:prSet presAssocID="{684A3613-C142-4247-B002-E0BCB614DDF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25C60F1B-EFA7-43AF-A95C-4B707BE5D6F7}" type="pres">
      <dgm:prSet presAssocID="{684A3613-C142-4247-B002-E0BCB614DDF4}" presName="negativeSpace" presStyleCnt="0"/>
      <dgm:spPr/>
    </dgm:pt>
    <dgm:pt modelId="{99D02CEC-6033-462E-AF3A-3CEA65568B95}" type="pres">
      <dgm:prSet presAssocID="{684A3613-C142-4247-B002-E0BCB614DDF4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492BD527-05C5-42A8-9F27-67B1DCED4036}" type="presOf" srcId="{0A97BF00-5089-4C7C-947C-EB8E0926B0B6}" destId="{8B279652-EE8C-4C0A-89D9-626440C10405}" srcOrd="0" destOrd="0" presId="urn:microsoft.com/office/officeart/2005/8/layout/list1"/>
    <dgm:cxn modelId="{26EB78EE-2D0D-4CBC-8F9A-CC6667F835C1}" type="presOf" srcId="{6ECDBA1B-C192-4115-926D-1368F94BA3D9}" destId="{3B3786C7-601D-4CD7-96FD-CD93CA94C4E6}" srcOrd="1" destOrd="0" presId="urn:microsoft.com/office/officeart/2005/8/layout/list1"/>
    <dgm:cxn modelId="{AB320174-2540-4ACE-81B7-69208871F659}" srcId="{684A3613-C142-4247-B002-E0BCB614DDF4}" destId="{17478E7A-37F5-4883-AA39-336D4024FD2F}" srcOrd="2" destOrd="0" parTransId="{C1910B96-9C76-45B1-8B77-D4FECE8BF82C}" sibTransId="{91E644BF-6B8B-40A2-81ED-C9FE4760CFF8}"/>
    <dgm:cxn modelId="{9F045D35-5992-49E3-9279-D33F81645078}" srcId="{6ECDBA1B-C192-4115-926D-1368F94BA3D9}" destId="{442B5A7D-1418-47A1-A534-3220810E773E}" srcOrd="2" destOrd="0" parTransId="{B62560D8-3BC0-48F2-BD45-4322B04C408D}" sibTransId="{51F5FC2A-D14A-4F08-A497-723A78174508}"/>
    <dgm:cxn modelId="{C4F30916-142C-4EFE-A356-CDC2B9651CD2}" srcId="{4EC99429-B846-4A69-AC71-CF619B1027A7}" destId="{F538BDB0-D3DB-4134-8A08-DB42FADEC582}" srcOrd="4" destOrd="0" parTransId="{2EA4263E-4B1D-4322-8E45-9AD10DA64C81}" sibTransId="{6C7BBCE8-13F0-478D-9CE8-17282099101D}"/>
    <dgm:cxn modelId="{3F03141F-5920-439B-A10B-9951A1DD88A8}" type="presOf" srcId="{C2478E3D-E48B-4026-AA22-6B6D95481CBC}" destId="{99D02CEC-6033-462E-AF3A-3CEA65568B95}" srcOrd="0" destOrd="1" presId="urn:microsoft.com/office/officeart/2005/8/layout/list1"/>
    <dgm:cxn modelId="{4FD04CC7-B202-4763-869F-B70B98A6BE39}" srcId="{6ECDBA1B-C192-4115-926D-1368F94BA3D9}" destId="{985354AF-5DC6-4B85-85E2-35CC24985ECA}" srcOrd="3" destOrd="0" parTransId="{FE94237E-21BC-452E-99EF-28CB21B2D948}" sibTransId="{499BC7F9-2448-47A8-B0B4-631750D5D4A8}"/>
    <dgm:cxn modelId="{2072BFFB-F221-4996-9CBC-3CCBD596BB5C}" type="presOf" srcId="{684A3613-C142-4247-B002-E0BCB614DDF4}" destId="{7E0F6A3C-D437-45DE-9C77-81EEF60A5CB2}" srcOrd="1" destOrd="0" presId="urn:microsoft.com/office/officeart/2005/8/layout/list1"/>
    <dgm:cxn modelId="{121E958D-5FED-4D5B-B512-93B508151A5C}" srcId="{7E44BC9E-FC2A-47C2-B2F9-B360F5F0AC75}" destId="{684A3613-C142-4247-B002-E0BCB614DDF4}" srcOrd="2" destOrd="0" parTransId="{51D17623-0A09-4218-8C13-D0DD646E8CA5}" sibTransId="{0315F49D-BC4A-4A49-AD85-8611D99FD0C3}"/>
    <dgm:cxn modelId="{6E2520AB-3173-4347-9711-3908E38BB4E2}" srcId="{4EC99429-B846-4A69-AC71-CF619B1027A7}" destId="{0A97BF00-5089-4C7C-947C-EB8E0926B0B6}" srcOrd="0" destOrd="0" parTransId="{7A6EFD65-8C46-4FE0-B8AA-0EC6EC1B7740}" sibTransId="{25716294-7CEC-4AC2-8CEE-95A684DDD265}"/>
    <dgm:cxn modelId="{39DBB91A-BEFF-4A89-9C5A-F6335BC84B4C}" type="presOf" srcId="{FE26EBCE-F563-46C1-A358-6A8F288A89B9}" destId="{8B279652-EE8C-4C0A-89D9-626440C10405}" srcOrd="0" destOrd="2" presId="urn:microsoft.com/office/officeart/2005/8/layout/list1"/>
    <dgm:cxn modelId="{75A53B8B-96F9-4F1B-8430-E9F83C262C48}" srcId="{6ECDBA1B-C192-4115-926D-1368F94BA3D9}" destId="{13590A79-4BFA-4662-A3C6-43B29EEB65C1}" srcOrd="4" destOrd="0" parTransId="{98F8A610-E1E7-4FC6-83E0-3655A0D09648}" sibTransId="{1109FF35-7887-4E11-A06B-2993EBE4611B}"/>
    <dgm:cxn modelId="{5D307E8A-13D2-4BE1-B0DC-9E8BF88CA774}" type="presOf" srcId="{F538BDB0-D3DB-4134-8A08-DB42FADEC582}" destId="{8B279652-EE8C-4C0A-89D9-626440C10405}" srcOrd="0" destOrd="4" presId="urn:microsoft.com/office/officeart/2005/8/layout/list1"/>
    <dgm:cxn modelId="{1A382F16-6235-4528-944C-B4C8993DCD30}" type="presOf" srcId="{442B5A7D-1418-47A1-A534-3220810E773E}" destId="{C3A512B6-87EF-4ECE-BB98-D15A6A8A15E3}" srcOrd="0" destOrd="2" presId="urn:microsoft.com/office/officeart/2005/8/layout/list1"/>
    <dgm:cxn modelId="{5BBF97B5-EAAB-43E0-9753-73B2FB09F63D}" type="presOf" srcId="{6ECDBA1B-C192-4115-926D-1368F94BA3D9}" destId="{4BDC55C5-E8BF-4D24-B477-E483B1D42002}" srcOrd="0" destOrd="0" presId="urn:microsoft.com/office/officeart/2005/8/layout/list1"/>
    <dgm:cxn modelId="{F02505C7-896C-49D8-9711-2FE9BDA9A87F}" type="presOf" srcId="{7E44BC9E-FC2A-47C2-B2F9-B360F5F0AC75}" destId="{6E98EF90-A113-4C7A-A370-A5658BF2EDAF}" srcOrd="0" destOrd="0" presId="urn:microsoft.com/office/officeart/2005/8/layout/list1"/>
    <dgm:cxn modelId="{2BBFC925-4837-46CD-BBB2-518437EFD046}" srcId="{6ECDBA1B-C192-4115-926D-1368F94BA3D9}" destId="{A440EF1B-095D-42F6-BAE2-48E567F9EC36}" srcOrd="1" destOrd="0" parTransId="{D165C464-EFCC-49D1-A8A5-215DC1EBC306}" sibTransId="{E65D351E-754F-4D07-9445-F8A48D97AC5D}"/>
    <dgm:cxn modelId="{73952391-979D-461F-B3E0-87C700E3FB72}" srcId="{684A3613-C142-4247-B002-E0BCB614DDF4}" destId="{4086DFD2-355A-4FC0-9D7B-E3FE41CD099F}" srcOrd="0" destOrd="0" parTransId="{358D386B-A5A9-4F81-8D54-DDDEDAE0FC00}" sibTransId="{44A775E4-8AB7-4ED8-919D-8D4A900D0FB1}"/>
    <dgm:cxn modelId="{7F05C557-9B0A-4380-830B-740E7B65D9B4}" srcId="{4EC99429-B846-4A69-AC71-CF619B1027A7}" destId="{9E3ED1F9-7F2C-4034-AB7D-EE8528E05803}" srcOrd="1" destOrd="0" parTransId="{8FCEA8C2-70DA-4BF4-BB7F-132FB647E36D}" sibTransId="{4DCDFCC4-361A-49BA-B4E0-F2C803283638}"/>
    <dgm:cxn modelId="{E701925F-9B81-425D-84B6-0B610AD339D8}" type="presOf" srcId="{4086DFD2-355A-4FC0-9D7B-E3FE41CD099F}" destId="{99D02CEC-6033-462E-AF3A-3CEA65568B95}" srcOrd="0" destOrd="0" presId="urn:microsoft.com/office/officeart/2005/8/layout/list1"/>
    <dgm:cxn modelId="{E8857FF6-5C1C-4A4E-AB58-05E00D6923FE}" type="presOf" srcId="{4EC99429-B846-4A69-AC71-CF619B1027A7}" destId="{648B8E57-0156-45AD-BB94-0554CF48A2BD}" srcOrd="0" destOrd="0" presId="urn:microsoft.com/office/officeart/2005/8/layout/list1"/>
    <dgm:cxn modelId="{AED8DCD6-ADC6-4F69-95A3-4BEE69F392E9}" srcId="{6ECDBA1B-C192-4115-926D-1368F94BA3D9}" destId="{4DCC7292-B52B-4A0A-8433-B5318BD62E67}" srcOrd="0" destOrd="0" parTransId="{E6D3832E-F83F-4DD3-ABEC-DA1D595DA84C}" sibTransId="{E90C11BB-48E2-440A-AADC-1CAE192E6067}"/>
    <dgm:cxn modelId="{1C153BD8-62B9-4064-9297-25FB5533DA89}" type="presOf" srcId="{985354AF-5DC6-4B85-85E2-35CC24985ECA}" destId="{C3A512B6-87EF-4ECE-BB98-D15A6A8A15E3}" srcOrd="0" destOrd="3" presId="urn:microsoft.com/office/officeart/2005/8/layout/list1"/>
    <dgm:cxn modelId="{3D524902-379E-450B-A056-80442365AE8F}" type="presOf" srcId="{4EC99429-B846-4A69-AC71-CF619B1027A7}" destId="{0CE078E0-8631-48D2-AC70-BEB26FCFE046}" srcOrd="1" destOrd="0" presId="urn:microsoft.com/office/officeart/2005/8/layout/list1"/>
    <dgm:cxn modelId="{FD617397-94D8-40F3-9113-75025D15D20C}" type="presOf" srcId="{13590A79-4BFA-4662-A3C6-43B29EEB65C1}" destId="{C3A512B6-87EF-4ECE-BB98-D15A6A8A15E3}" srcOrd="0" destOrd="4" presId="urn:microsoft.com/office/officeart/2005/8/layout/list1"/>
    <dgm:cxn modelId="{24C318EF-B46F-4F0D-B0D5-CCE0E50050DF}" type="presOf" srcId="{4DCC7292-B52B-4A0A-8433-B5318BD62E67}" destId="{C3A512B6-87EF-4ECE-BB98-D15A6A8A15E3}" srcOrd="0" destOrd="0" presId="urn:microsoft.com/office/officeart/2005/8/layout/list1"/>
    <dgm:cxn modelId="{DEC61B6A-C612-4089-A606-A940D8565776}" type="presOf" srcId="{A440EF1B-095D-42F6-BAE2-48E567F9EC36}" destId="{C3A512B6-87EF-4ECE-BB98-D15A6A8A15E3}" srcOrd="0" destOrd="1" presId="urn:microsoft.com/office/officeart/2005/8/layout/list1"/>
    <dgm:cxn modelId="{203BA92A-CC94-43A0-BED4-BDDD234173DA}" srcId="{684A3613-C142-4247-B002-E0BCB614DDF4}" destId="{C2478E3D-E48B-4026-AA22-6B6D95481CBC}" srcOrd="1" destOrd="0" parTransId="{FB6129EB-6DBB-4268-A15E-1FCB2C71ED28}" sibTransId="{A8479533-91F6-4658-81D5-0A76634AC991}"/>
    <dgm:cxn modelId="{3992952E-31C2-454E-BC5E-1E449CB8A1CD}" srcId="{7E44BC9E-FC2A-47C2-B2F9-B360F5F0AC75}" destId="{6ECDBA1B-C192-4115-926D-1368F94BA3D9}" srcOrd="1" destOrd="0" parTransId="{3D4A942C-2430-4020-A92E-9894A44FB466}" sibTransId="{F8F8C59E-1E77-4838-B455-3AD36740B4DE}"/>
    <dgm:cxn modelId="{433D1C64-E89A-4256-8CF8-B4EE3BF02B6B}" srcId="{4EC99429-B846-4A69-AC71-CF619B1027A7}" destId="{3E41C9B9-A029-4F93-A154-C918EE936904}" srcOrd="3" destOrd="0" parTransId="{7FBE93A3-1EE6-4158-AFD9-E5A8B49C3ED4}" sibTransId="{A234980B-9AE1-4B8C-91C8-786387189ED9}"/>
    <dgm:cxn modelId="{1B2C7F3D-6185-442A-A4E5-CC1727D7E06D}" srcId="{4EC99429-B846-4A69-AC71-CF619B1027A7}" destId="{FE26EBCE-F563-46C1-A358-6A8F288A89B9}" srcOrd="2" destOrd="0" parTransId="{7A11DCAD-2441-42F4-A9FF-368697EE172E}" sibTransId="{6BEBD571-9B46-4569-9DF8-C15EDB1D4244}"/>
    <dgm:cxn modelId="{2E83F671-EADC-4D51-BD29-0B6FF6898ED0}" srcId="{7E44BC9E-FC2A-47C2-B2F9-B360F5F0AC75}" destId="{4EC99429-B846-4A69-AC71-CF619B1027A7}" srcOrd="0" destOrd="0" parTransId="{43CCC85D-38E1-4EC1-90F2-8140EEB2D49F}" sibTransId="{7E9D5AA5-45E6-413F-8595-DAFE108C6D5A}"/>
    <dgm:cxn modelId="{1B7436D9-485B-44DA-BF7B-A8FB82BA874E}" type="presOf" srcId="{684A3613-C142-4247-B002-E0BCB614DDF4}" destId="{18239190-04E9-4307-A18B-1C95B799F083}" srcOrd="0" destOrd="0" presId="urn:microsoft.com/office/officeart/2005/8/layout/list1"/>
    <dgm:cxn modelId="{96F600CB-1A1E-4B71-98D4-404EE9C919CE}" type="presOf" srcId="{17478E7A-37F5-4883-AA39-336D4024FD2F}" destId="{99D02CEC-6033-462E-AF3A-3CEA65568B95}" srcOrd="0" destOrd="2" presId="urn:microsoft.com/office/officeart/2005/8/layout/list1"/>
    <dgm:cxn modelId="{A87C1646-C3D0-4FBC-B7D5-E4CA2243CE2A}" srcId="{4EC99429-B846-4A69-AC71-CF619B1027A7}" destId="{534E98BA-92B0-4D0E-82A8-BAE70AFD9E41}" srcOrd="5" destOrd="0" parTransId="{9ABB14F1-AFF1-4F18-A701-490B8ABDE231}" sibTransId="{D87EC44A-07F7-4A6E-AAFC-274BABE07392}"/>
    <dgm:cxn modelId="{32B3C6B3-CEFA-4183-823A-B88CD7E73590}" type="presOf" srcId="{3E41C9B9-A029-4F93-A154-C918EE936904}" destId="{8B279652-EE8C-4C0A-89D9-626440C10405}" srcOrd="0" destOrd="3" presId="urn:microsoft.com/office/officeart/2005/8/layout/list1"/>
    <dgm:cxn modelId="{33901CE8-82BC-4932-B78C-8FC6E47DEE6D}" type="presOf" srcId="{534E98BA-92B0-4D0E-82A8-BAE70AFD9E41}" destId="{8B279652-EE8C-4C0A-89D9-626440C10405}" srcOrd="0" destOrd="5" presId="urn:microsoft.com/office/officeart/2005/8/layout/list1"/>
    <dgm:cxn modelId="{987BADC9-DFA8-4DE1-8AB5-2FA21C80F9B4}" type="presOf" srcId="{9E3ED1F9-7F2C-4034-AB7D-EE8528E05803}" destId="{8B279652-EE8C-4C0A-89D9-626440C10405}" srcOrd="0" destOrd="1" presId="urn:microsoft.com/office/officeart/2005/8/layout/list1"/>
    <dgm:cxn modelId="{5BE1AEE5-B4B2-40CE-9DE6-359EE2A4EB8D}" type="presParOf" srcId="{6E98EF90-A113-4C7A-A370-A5658BF2EDAF}" destId="{F5919E16-DB9B-466A-A2F7-C2EBA9C7DFAF}" srcOrd="0" destOrd="0" presId="urn:microsoft.com/office/officeart/2005/8/layout/list1"/>
    <dgm:cxn modelId="{C8FB1D99-412F-45B7-9117-F68BB12D9E8B}" type="presParOf" srcId="{F5919E16-DB9B-466A-A2F7-C2EBA9C7DFAF}" destId="{648B8E57-0156-45AD-BB94-0554CF48A2BD}" srcOrd="0" destOrd="0" presId="urn:microsoft.com/office/officeart/2005/8/layout/list1"/>
    <dgm:cxn modelId="{8EE2B0CD-D69A-4235-A29A-4A9789CE4CC1}" type="presParOf" srcId="{F5919E16-DB9B-466A-A2F7-C2EBA9C7DFAF}" destId="{0CE078E0-8631-48D2-AC70-BEB26FCFE046}" srcOrd="1" destOrd="0" presId="urn:microsoft.com/office/officeart/2005/8/layout/list1"/>
    <dgm:cxn modelId="{5F05028D-582D-4D7B-8124-4CC94FDB896B}" type="presParOf" srcId="{6E98EF90-A113-4C7A-A370-A5658BF2EDAF}" destId="{49328196-5E15-43A6-8CC4-3C88496C6139}" srcOrd="1" destOrd="0" presId="urn:microsoft.com/office/officeart/2005/8/layout/list1"/>
    <dgm:cxn modelId="{9CD8175B-1247-4543-ACAB-0CA27CD3C755}" type="presParOf" srcId="{6E98EF90-A113-4C7A-A370-A5658BF2EDAF}" destId="{8B279652-EE8C-4C0A-89D9-626440C10405}" srcOrd="2" destOrd="0" presId="urn:microsoft.com/office/officeart/2005/8/layout/list1"/>
    <dgm:cxn modelId="{002FF66D-640F-4078-B45A-AAE0ED3556A0}" type="presParOf" srcId="{6E98EF90-A113-4C7A-A370-A5658BF2EDAF}" destId="{3BFD7B37-6D39-4149-887D-21D389AB39BC}" srcOrd="3" destOrd="0" presId="urn:microsoft.com/office/officeart/2005/8/layout/list1"/>
    <dgm:cxn modelId="{BFFCE36F-A867-4B05-86CA-0BDF26C5DEFA}" type="presParOf" srcId="{6E98EF90-A113-4C7A-A370-A5658BF2EDAF}" destId="{15159DCE-7BBC-4FFD-8F67-469CAE643937}" srcOrd="4" destOrd="0" presId="urn:microsoft.com/office/officeart/2005/8/layout/list1"/>
    <dgm:cxn modelId="{B965F84B-4864-42AC-97C8-52E82B9A36F2}" type="presParOf" srcId="{15159DCE-7BBC-4FFD-8F67-469CAE643937}" destId="{4BDC55C5-E8BF-4D24-B477-E483B1D42002}" srcOrd="0" destOrd="0" presId="urn:microsoft.com/office/officeart/2005/8/layout/list1"/>
    <dgm:cxn modelId="{51161769-E1A9-404E-85EF-31996AE9106B}" type="presParOf" srcId="{15159DCE-7BBC-4FFD-8F67-469CAE643937}" destId="{3B3786C7-601D-4CD7-96FD-CD93CA94C4E6}" srcOrd="1" destOrd="0" presId="urn:microsoft.com/office/officeart/2005/8/layout/list1"/>
    <dgm:cxn modelId="{AAC76FF5-4240-4BB2-8708-3B99CD589D3B}" type="presParOf" srcId="{6E98EF90-A113-4C7A-A370-A5658BF2EDAF}" destId="{3614B882-479D-4835-AD4D-957BCCF7860E}" srcOrd="5" destOrd="0" presId="urn:microsoft.com/office/officeart/2005/8/layout/list1"/>
    <dgm:cxn modelId="{47985927-D929-4060-B784-D5F07BB95E82}" type="presParOf" srcId="{6E98EF90-A113-4C7A-A370-A5658BF2EDAF}" destId="{C3A512B6-87EF-4ECE-BB98-D15A6A8A15E3}" srcOrd="6" destOrd="0" presId="urn:microsoft.com/office/officeart/2005/8/layout/list1"/>
    <dgm:cxn modelId="{AC944B2A-35FD-4DEB-8CF7-2D0A95BF3D66}" type="presParOf" srcId="{6E98EF90-A113-4C7A-A370-A5658BF2EDAF}" destId="{EE63C57A-48B8-4EA2-B785-A5D3BFE91752}" srcOrd="7" destOrd="0" presId="urn:microsoft.com/office/officeart/2005/8/layout/list1"/>
    <dgm:cxn modelId="{603B7C7C-A9B2-432A-9382-3D0EE0D411A2}" type="presParOf" srcId="{6E98EF90-A113-4C7A-A370-A5658BF2EDAF}" destId="{EBDFF0FE-1454-420C-8242-D6DEC0107115}" srcOrd="8" destOrd="0" presId="urn:microsoft.com/office/officeart/2005/8/layout/list1"/>
    <dgm:cxn modelId="{C06FDB95-05DC-4F55-B429-67F346916887}" type="presParOf" srcId="{EBDFF0FE-1454-420C-8242-D6DEC0107115}" destId="{18239190-04E9-4307-A18B-1C95B799F083}" srcOrd="0" destOrd="0" presId="urn:microsoft.com/office/officeart/2005/8/layout/list1"/>
    <dgm:cxn modelId="{C82AB00B-0A1D-4742-82FF-BD67853B8ECF}" type="presParOf" srcId="{EBDFF0FE-1454-420C-8242-D6DEC0107115}" destId="{7E0F6A3C-D437-45DE-9C77-81EEF60A5CB2}" srcOrd="1" destOrd="0" presId="urn:microsoft.com/office/officeart/2005/8/layout/list1"/>
    <dgm:cxn modelId="{39788F4F-8780-4564-BFD9-97A46D596C68}" type="presParOf" srcId="{6E98EF90-A113-4C7A-A370-A5658BF2EDAF}" destId="{25C60F1B-EFA7-43AF-A95C-4B707BE5D6F7}" srcOrd="9" destOrd="0" presId="urn:microsoft.com/office/officeart/2005/8/layout/list1"/>
    <dgm:cxn modelId="{8BD8615D-3CEB-49C2-9A77-59F05205F397}" type="presParOf" srcId="{6E98EF90-A113-4C7A-A370-A5658BF2EDAF}" destId="{99D02CEC-6033-462E-AF3A-3CEA65568B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997F58F-E730-49C8-9E3C-C17D4A2BB44B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9C420B2A-C52B-4EAF-B9A8-6BF63A6ECFA4}">
      <dgm:prSet phldrT="[Teksti]"/>
      <dgm:spPr/>
      <dgm:t>
        <a:bodyPr/>
        <a:lstStyle/>
        <a:p>
          <a:r>
            <a:rPr lang="fi-FI" dirty="0" smtClean="0"/>
            <a:t>IT-palvelujen tarjoaja</a:t>
          </a:r>
          <a:endParaRPr lang="fi-FI" dirty="0"/>
        </a:p>
      </dgm:t>
    </dgm:pt>
    <dgm:pt modelId="{C3F64D3C-AC39-483C-850B-2EAA9CB9F8A7}" type="parTrans" cxnId="{B38A2D52-3751-4B9E-90CC-0B53A0FF8F5C}">
      <dgm:prSet/>
      <dgm:spPr/>
      <dgm:t>
        <a:bodyPr/>
        <a:lstStyle/>
        <a:p>
          <a:endParaRPr lang="fi-FI"/>
        </a:p>
      </dgm:t>
    </dgm:pt>
    <dgm:pt modelId="{2C2E08E0-4B5E-41BB-964B-4BCBEA01B3BA}" type="sibTrans" cxnId="{B38A2D52-3751-4B9E-90CC-0B53A0FF8F5C}">
      <dgm:prSet/>
      <dgm:spPr/>
      <dgm:t>
        <a:bodyPr/>
        <a:lstStyle/>
        <a:p>
          <a:endParaRPr lang="fi-FI"/>
        </a:p>
      </dgm:t>
    </dgm:pt>
    <dgm:pt modelId="{5A87343F-4F65-4A3E-8758-97A6FD1D6D06}">
      <dgm:prSet phldrT="[Teksti]"/>
      <dgm:spPr/>
      <dgm:t>
        <a:bodyPr/>
        <a:lstStyle/>
        <a:p>
          <a:r>
            <a:rPr lang="fi-FI" dirty="0" smtClean="0"/>
            <a:t>Palvelujen tarjoaja ja tuottaja</a:t>
          </a:r>
          <a:endParaRPr lang="fi-FI" dirty="0"/>
        </a:p>
      </dgm:t>
    </dgm:pt>
    <dgm:pt modelId="{8F1AB970-439F-4B83-B023-0981F4A6574C}" type="parTrans" cxnId="{89D06DF8-2FA6-40F2-9991-56590B8B9EE5}">
      <dgm:prSet/>
      <dgm:spPr/>
      <dgm:t>
        <a:bodyPr/>
        <a:lstStyle/>
        <a:p>
          <a:endParaRPr lang="fi-FI"/>
        </a:p>
      </dgm:t>
    </dgm:pt>
    <dgm:pt modelId="{A00B494D-029D-4166-85CB-0E055C21D503}" type="sibTrans" cxnId="{89D06DF8-2FA6-40F2-9991-56590B8B9EE5}">
      <dgm:prSet/>
      <dgm:spPr/>
      <dgm:t>
        <a:bodyPr/>
        <a:lstStyle/>
        <a:p>
          <a:endParaRPr lang="fi-FI"/>
        </a:p>
      </dgm:t>
    </dgm:pt>
    <dgm:pt modelId="{5F19987D-E8C2-4A79-82CE-F00A0BFB9CDE}">
      <dgm:prSet phldrT="[Teksti]"/>
      <dgm:spPr/>
      <dgm:t>
        <a:bodyPr/>
        <a:lstStyle/>
        <a:p>
          <a:r>
            <a:rPr lang="fi-FI" dirty="0" smtClean="0"/>
            <a:t>Palvelujen integroija</a:t>
          </a:r>
          <a:endParaRPr lang="fi-FI" dirty="0"/>
        </a:p>
      </dgm:t>
    </dgm:pt>
    <dgm:pt modelId="{D7ED77AA-4365-4C42-8BE6-5AE6275F8AF5}" type="parTrans" cxnId="{0CDD201B-C49C-44B6-A38C-F3677F81ABB5}">
      <dgm:prSet/>
      <dgm:spPr/>
      <dgm:t>
        <a:bodyPr/>
        <a:lstStyle/>
        <a:p>
          <a:endParaRPr lang="fi-FI"/>
        </a:p>
      </dgm:t>
    </dgm:pt>
    <dgm:pt modelId="{FB23F94F-1E68-47D6-BF9F-BA331624A335}" type="sibTrans" cxnId="{0CDD201B-C49C-44B6-A38C-F3677F81ABB5}">
      <dgm:prSet/>
      <dgm:spPr/>
      <dgm:t>
        <a:bodyPr/>
        <a:lstStyle/>
        <a:p>
          <a:endParaRPr lang="fi-FI"/>
        </a:p>
      </dgm:t>
    </dgm:pt>
    <dgm:pt modelId="{FF9F9C4D-DD8B-483F-8B90-AF40E831ADA7}">
      <dgm:prSet phldrT="[Teksti]"/>
      <dgm:spPr/>
      <dgm:t>
        <a:bodyPr/>
        <a:lstStyle/>
        <a:p>
          <a:r>
            <a:rPr lang="fi-FI" dirty="0" smtClean="0"/>
            <a:t>Liiketoiminnan mahdollistaja ja kehittäjä</a:t>
          </a:r>
          <a:endParaRPr lang="fi-FI" dirty="0"/>
        </a:p>
      </dgm:t>
    </dgm:pt>
    <dgm:pt modelId="{44FE9735-36BC-488F-9C3C-9100B7575F60}" type="parTrans" cxnId="{414A820B-5A35-4E05-90CD-7D28D8A860E9}">
      <dgm:prSet/>
      <dgm:spPr/>
      <dgm:t>
        <a:bodyPr/>
        <a:lstStyle/>
        <a:p>
          <a:endParaRPr lang="fi-FI"/>
        </a:p>
      </dgm:t>
    </dgm:pt>
    <dgm:pt modelId="{9B38110D-B6DD-49E1-BB94-C9396997BE39}" type="sibTrans" cxnId="{414A820B-5A35-4E05-90CD-7D28D8A860E9}">
      <dgm:prSet/>
      <dgm:spPr/>
      <dgm:t>
        <a:bodyPr/>
        <a:lstStyle/>
        <a:p>
          <a:endParaRPr lang="fi-FI"/>
        </a:p>
      </dgm:t>
    </dgm:pt>
    <dgm:pt modelId="{5E9952FB-B13F-4843-B2B1-94FF098116E6}">
      <dgm:prSet phldrT="[Teksti]"/>
      <dgm:spPr/>
      <dgm:t>
        <a:bodyPr/>
        <a:lstStyle/>
        <a:p>
          <a:r>
            <a:rPr lang="fi-FI" dirty="0" smtClean="0"/>
            <a:t>Kiinteä osallistuminen liiketoiminnan kehittämiseen</a:t>
          </a:r>
          <a:endParaRPr lang="fi-FI" dirty="0"/>
        </a:p>
      </dgm:t>
    </dgm:pt>
    <dgm:pt modelId="{32A05FD1-5910-42B1-91DB-C4924438F0BD}" type="parTrans" cxnId="{A1A3726A-50D7-4E77-BC5F-3B50C54F1F9F}">
      <dgm:prSet/>
      <dgm:spPr/>
      <dgm:t>
        <a:bodyPr/>
        <a:lstStyle/>
        <a:p>
          <a:endParaRPr lang="fi-FI"/>
        </a:p>
      </dgm:t>
    </dgm:pt>
    <dgm:pt modelId="{2FF18F87-ADCF-476E-8885-5D78BD349E88}" type="sibTrans" cxnId="{A1A3726A-50D7-4E77-BC5F-3B50C54F1F9F}">
      <dgm:prSet/>
      <dgm:spPr/>
      <dgm:t>
        <a:bodyPr/>
        <a:lstStyle/>
        <a:p>
          <a:endParaRPr lang="fi-FI"/>
        </a:p>
      </dgm:t>
    </dgm:pt>
    <dgm:pt modelId="{976CA751-7993-4089-8B80-145EE5650C85}">
      <dgm:prSet phldrT="[Teksti]"/>
      <dgm:spPr/>
      <dgm:t>
        <a:bodyPr/>
        <a:lstStyle/>
        <a:p>
          <a:r>
            <a:rPr lang="fi-FI" dirty="0" smtClean="0"/>
            <a:t>Mukana liiketoiminnan strategiatyössä</a:t>
          </a:r>
          <a:endParaRPr lang="fi-FI" dirty="0"/>
        </a:p>
      </dgm:t>
    </dgm:pt>
    <dgm:pt modelId="{EAC30ADA-8E72-4DD6-8EF6-070D464AC24C}" type="parTrans" cxnId="{E413E069-FD4A-4B46-9AE4-86FE64DD04C2}">
      <dgm:prSet/>
      <dgm:spPr/>
      <dgm:t>
        <a:bodyPr/>
        <a:lstStyle/>
        <a:p>
          <a:endParaRPr lang="fi-FI"/>
        </a:p>
      </dgm:t>
    </dgm:pt>
    <dgm:pt modelId="{666037E8-8339-4416-99C2-2DA20A50FFE2}" type="sibTrans" cxnId="{E413E069-FD4A-4B46-9AE4-86FE64DD04C2}">
      <dgm:prSet/>
      <dgm:spPr/>
      <dgm:t>
        <a:bodyPr/>
        <a:lstStyle/>
        <a:p>
          <a:endParaRPr lang="fi-FI"/>
        </a:p>
      </dgm:t>
    </dgm:pt>
    <dgm:pt modelId="{05486A38-1E5A-4D96-B834-49825A8D78AB}">
      <dgm:prSet phldrT="[Teksti]"/>
      <dgm:spPr/>
      <dgm:t>
        <a:bodyPr/>
        <a:lstStyle/>
        <a:p>
          <a:r>
            <a:rPr lang="fi-FI" dirty="0" smtClean="0"/>
            <a:t>Lisäarvon ja liiketoiminta-arvon tuottaja</a:t>
          </a:r>
          <a:endParaRPr lang="fi-FI" dirty="0"/>
        </a:p>
      </dgm:t>
    </dgm:pt>
    <dgm:pt modelId="{84FE3B8F-9E93-4191-B8AC-BC8E14667360}" type="parTrans" cxnId="{41F62BE4-6BEC-4F99-B087-F09F25C56FD5}">
      <dgm:prSet/>
      <dgm:spPr/>
      <dgm:t>
        <a:bodyPr/>
        <a:lstStyle/>
        <a:p>
          <a:endParaRPr lang="fi-FI"/>
        </a:p>
      </dgm:t>
    </dgm:pt>
    <dgm:pt modelId="{7BD1B2F9-DB2A-4752-B5B0-3C6ED14F623A}" type="sibTrans" cxnId="{41F62BE4-6BEC-4F99-B087-F09F25C56FD5}">
      <dgm:prSet/>
      <dgm:spPr/>
      <dgm:t>
        <a:bodyPr/>
        <a:lstStyle/>
        <a:p>
          <a:endParaRPr lang="fi-FI"/>
        </a:p>
      </dgm:t>
    </dgm:pt>
    <dgm:pt modelId="{8D40BE22-63E8-4C3A-8D6B-034853BAB3C2}">
      <dgm:prSet phldrT="[Teksti]"/>
      <dgm:spPr/>
      <dgm:t>
        <a:bodyPr/>
        <a:lstStyle/>
        <a:p>
          <a:r>
            <a:rPr lang="fi-FI" dirty="0" smtClean="0"/>
            <a:t>Kilpailuedun tuottaminen palvelujen avulla</a:t>
          </a:r>
          <a:endParaRPr lang="fi-FI" dirty="0"/>
        </a:p>
      </dgm:t>
    </dgm:pt>
    <dgm:pt modelId="{5B99D8B2-4C20-4037-9D8B-BF817B11E963}" type="parTrans" cxnId="{4B89993F-1E9A-4D6B-8EB5-B4D952B917B7}">
      <dgm:prSet/>
      <dgm:spPr/>
      <dgm:t>
        <a:bodyPr/>
        <a:lstStyle/>
        <a:p>
          <a:endParaRPr lang="fi-FI"/>
        </a:p>
      </dgm:t>
    </dgm:pt>
    <dgm:pt modelId="{A20AD1DA-BB71-497D-B11B-A555F0099379}" type="sibTrans" cxnId="{4B89993F-1E9A-4D6B-8EB5-B4D952B917B7}">
      <dgm:prSet/>
      <dgm:spPr/>
      <dgm:t>
        <a:bodyPr/>
        <a:lstStyle/>
        <a:p>
          <a:endParaRPr lang="fi-FI"/>
        </a:p>
      </dgm:t>
    </dgm:pt>
    <dgm:pt modelId="{5D4A6C6F-AA12-474C-B993-98CBAAB5077C}">
      <dgm:prSet phldrT="[Teksti]"/>
      <dgm:spPr/>
      <dgm:t>
        <a:bodyPr/>
        <a:lstStyle/>
        <a:p>
          <a:r>
            <a:rPr lang="fi-FI" dirty="0" smtClean="0"/>
            <a:t>Aktiivinen ja kiinteä toiminta lisäarvon tuottajana</a:t>
          </a:r>
          <a:endParaRPr lang="fi-FI" dirty="0"/>
        </a:p>
      </dgm:t>
    </dgm:pt>
    <dgm:pt modelId="{AB11EC9E-DE19-4A91-B5DB-6873C5DEBBA0}" type="parTrans" cxnId="{367EB1D1-9F47-4C16-9A85-2DA8678B405A}">
      <dgm:prSet/>
      <dgm:spPr/>
      <dgm:t>
        <a:bodyPr/>
        <a:lstStyle/>
        <a:p>
          <a:endParaRPr lang="fi-FI"/>
        </a:p>
      </dgm:t>
    </dgm:pt>
    <dgm:pt modelId="{7BBFA7AD-25B0-44EE-9752-CB0E2BE712D2}" type="sibTrans" cxnId="{367EB1D1-9F47-4C16-9A85-2DA8678B405A}">
      <dgm:prSet/>
      <dgm:spPr/>
      <dgm:t>
        <a:bodyPr/>
        <a:lstStyle/>
        <a:p>
          <a:endParaRPr lang="fi-FI"/>
        </a:p>
      </dgm:t>
    </dgm:pt>
    <dgm:pt modelId="{88DD1399-A8CB-4254-8999-9A42021930A4}" type="pres">
      <dgm:prSet presAssocID="{9997F58F-E730-49C8-9E3C-C17D4A2BB44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1A3A25EE-AAFD-4C0D-94DD-0A82D265C1F0}" type="pres">
      <dgm:prSet presAssocID="{05486A38-1E5A-4D96-B834-49825A8D78AB}" presName="boxAndChildren" presStyleCnt="0"/>
      <dgm:spPr/>
    </dgm:pt>
    <dgm:pt modelId="{30AE61E4-7026-49FD-B6C5-729E500F7FB7}" type="pres">
      <dgm:prSet presAssocID="{05486A38-1E5A-4D96-B834-49825A8D78AB}" presName="parentTextBox" presStyleLbl="node1" presStyleIdx="0" presStyleCnt="3"/>
      <dgm:spPr/>
      <dgm:t>
        <a:bodyPr/>
        <a:lstStyle/>
        <a:p>
          <a:endParaRPr lang="fi-FI"/>
        </a:p>
      </dgm:t>
    </dgm:pt>
    <dgm:pt modelId="{BEB1A4E5-A594-40D3-96D3-E5E4CEC48141}" type="pres">
      <dgm:prSet presAssocID="{05486A38-1E5A-4D96-B834-49825A8D78AB}" presName="entireBox" presStyleLbl="node1" presStyleIdx="0" presStyleCnt="3"/>
      <dgm:spPr/>
      <dgm:t>
        <a:bodyPr/>
        <a:lstStyle/>
        <a:p>
          <a:endParaRPr lang="fi-FI"/>
        </a:p>
      </dgm:t>
    </dgm:pt>
    <dgm:pt modelId="{C0117869-2242-4AE6-A1A2-D9DB1CD9D9DB}" type="pres">
      <dgm:prSet presAssocID="{05486A38-1E5A-4D96-B834-49825A8D78AB}" presName="descendantBox" presStyleCnt="0"/>
      <dgm:spPr/>
    </dgm:pt>
    <dgm:pt modelId="{4D1AA54A-166C-4197-B9E2-3879FE7558CE}" type="pres">
      <dgm:prSet presAssocID="{8D40BE22-63E8-4C3A-8D6B-034853BAB3C2}" presName="childTextBox" presStyleLbl="fg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D2DAC58A-F720-4A80-BBDF-D92423F2538B}" type="pres">
      <dgm:prSet presAssocID="{5D4A6C6F-AA12-474C-B993-98CBAAB5077C}" presName="childTextBox" presStyleLbl="fg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0C8BAF24-332D-4C1F-87F6-983B3FEEAD1E}" type="pres">
      <dgm:prSet presAssocID="{9B38110D-B6DD-49E1-BB94-C9396997BE39}" presName="sp" presStyleCnt="0"/>
      <dgm:spPr/>
    </dgm:pt>
    <dgm:pt modelId="{7CE8FCF2-CDF0-4376-B504-B2FE63F8B3B1}" type="pres">
      <dgm:prSet presAssocID="{FF9F9C4D-DD8B-483F-8B90-AF40E831ADA7}" presName="arrowAndChildren" presStyleCnt="0"/>
      <dgm:spPr/>
    </dgm:pt>
    <dgm:pt modelId="{DAFA0C6C-31D7-460B-B118-356B4907535F}" type="pres">
      <dgm:prSet presAssocID="{FF9F9C4D-DD8B-483F-8B90-AF40E831ADA7}" presName="parentTextArrow" presStyleLbl="node1" presStyleIdx="0" presStyleCnt="3"/>
      <dgm:spPr/>
      <dgm:t>
        <a:bodyPr/>
        <a:lstStyle/>
        <a:p>
          <a:endParaRPr lang="fi-FI"/>
        </a:p>
      </dgm:t>
    </dgm:pt>
    <dgm:pt modelId="{0A4CE509-6D90-4017-9A11-7188F338802A}" type="pres">
      <dgm:prSet presAssocID="{FF9F9C4D-DD8B-483F-8B90-AF40E831ADA7}" presName="arrow" presStyleLbl="node1" presStyleIdx="1" presStyleCnt="3"/>
      <dgm:spPr/>
      <dgm:t>
        <a:bodyPr/>
        <a:lstStyle/>
        <a:p>
          <a:endParaRPr lang="fi-FI"/>
        </a:p>
      </dgm:t>
    </dgm:pt>
    <dgm:pt modelId="{D510643F-2735-47B9-943E-9178A022E9BB}" type="pres">
      <dgm:prSet presAssocID="{FF9F9C4D-DD8B-483F-8B90-AF40E831ADA7}" presName="descendantArrow" presStyleCnt="0"/>
      <dgm:spPr/>
    </dgm:pt>
    <dgm:pt modelId="{54951242-8CE4-4EAE-8394-AE81744A9FCA}" type="pres">
      <dgm:prSet presAssocID="{5E9952FB-B13F-4843-B2B1-94FF098116E6}" presName="childTextArrow" presStyleLbl="fg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25EE142-9C9C-40FE-92DA-78DF8EAE59C2}" type="pres">
      <dgm:prSet presAssocID="{976CA751-7993-4089-8B80-145EE5650C85}" presName="childTextArrow" presStyleLbl="fg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BAB85099-C337-4305-BD99-56E383AA73F6}" type="pres">
      <dgm:prSet presAssocID="{2C2E08E0-4B5E-41BB-964B-4BCBEA01B3BA}" presName="sp" presStyleCnt="0"/>
      <dgm:spPr/>
    </dgm:pt>
    <dgm:pt modelId="{304838BB-099F-4A61-A261-3DF3B090B4BB}" type="pres">
      <dgm:prSet presAssocID="{9C420B2A-C52B-4EAF-B9A8-6BF63A6ECFA4}" presName="arrowAndChildren" presStyleCnt="0"/>
      <dgm:spPr/>
    </dgm:pt>
    <dgm:pt modelId="{95BAD2AD-DAC6-4A77-8A8C-3DB6901F9A0C}" type="pres">
      <dgm:prSet presAssocID="{9C420B2A-C52B-4EAF-B9A8-6BF63A6ECFA4}" presName="parentTextArrow" presStyleLbl="node1" presStyleIdx="1" presStyleCnt="3"/>
      <dgm:spPr/>
      <dgm:t>
        <a:bodyPr/>
        <a:lstStyle/>
        <a:p>
          <a:endParaRPr lang="fi-FI"/>
        </a:p>
      </dgm:t>
    </dgm:pt>
    <dgm:pt modelId="{C8F43BC9-075E-41A4-BF49-217AE9088FBE}" type="pres">
      <dgm:prSet presAssocID="{9C420B2A-C52B-4EAF-B9A8-6BF63A6ECFA4}" presName="arrow" presStyleLbl="node1" presStyleIdx="2" presStyleCnt="3"/>
      <dgm:spPr/>
      <dgm:t>
        <a:bodyPr/>
        <a:lstStyle/>
        <a:p>
          <a:endParaRPr lang="fi-FI"/>
        </a:p>
      </dgm:t>
    </dgm:pt>
    <dgm:pt modelId="{3663C924-BBB5-46FD-A7EE-5B92E63B1C91}" type="pres">
      <dgm:prSet presAssocID="{9C420B2A-C52B-4EAF-B9A8-6BF63A6ECFA4}" presName="descendantArrow" presStyleCnt="0"/>
      <dgm:spPr/>
    </dgm:pt>
    <dgm:pt modelId="{9C46C642-E6C9-4886-9067-C9E7877A26A6}" type="pres">
      <dgm:prSet presAssocID="{5A87343F-4F65-4A3E-8758-97A6FD1D6D06}" presName="childTextArrow" presStyleLbl="fg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965F7E34-952F-426F-ABC7-527B3332DD28}" type="pres">
      <dgm:prSet presAssocID="{5F19987D-E8C2-4A79-82CE-F00A0BFB9CDE}" presName="childTextArrow" presStyleLbl="fg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CC822B8D-8912-4E2A-933B-F223CDF7EA49}" type="presOf" srcId="{05486A38-1E5A-4D96-B834-49825A8D78AB}" destId="{BEB1A4E5-A594-40D3-96D3-E5E4CEC48141}" srcOrd="1" destOrd="0" presId="urn:microsoft.com/office/officeart/2005/8/layout/process4"/>
    <dgm:cxn modelId="{414A820B-5A35-4E05-90CD-7D28D8A860E9}" srcId="{9997F58F-E730-49C8-9E3C-C17D4A2BB44B}" destId="{FF9F9C4D-DD8B-483F-8B90-AF40E831ADA7}" srcOrd="1" destOrd="0" parTransId="{44FE9735-36BC-488F-9C3C-9100B7575F60}" sibTransId="{9B38110D-B6DD-49E1-BB94-C9396997BE39}"/>
    <dgm:cxn modelId="{5CCCCDE0-C503-4B1C-98C1-C8083C9DCE56}" type="presOf" srcId="{9C420B2A-C52B-4EAF-B9A8-6BF63A6ECFA4}" destId="{95BAD2AD-DAC6-4A77-8A8C-3DB6901F9A0C}" srcOrd="0" destOrd="0" presId="urn:microsoft.com/office/officeart/2005/8/layout/process4"/>
    <dgm:cxn modelId="{6D96CD7F-B281-4A7A-A3F5-38BFD23B7588}" type="presOf" srcId="{5A87343F-4F65-4A3E-8758-97A6FD1D6D06}" destId="{9C46C642-E6C9-4886-9067-C9E7877A26A6}" srcOrd="0" destOrd="0" presId="urn:microsoft.com/office/officeart/2005/8/layout/process4"/>
    <dgm:cxn modelId="{3CA94002-4DA9-4D5D-9F45-45018C638E56}" type="presOf" srcId="{FF9F9C4D-DD8B-483F-8B90-AF40E831ADA7}" destId="{0A4CE509-6D90-4017-9A11-7188F338802A}" srcOrd="1" destOrd="0" presId="urn:microsoft.com/office/officeart/2005/8/layout/process4"/>
    <dgm:cxn modelId="{A1A3726A-50D7-4E77-BC5F-3B50C54F1F9F}" srcId="{FF9F9C4D-DD8B-483F-8B90-AF40E831ADA7}" destId="{5E9952FB-B13F-4843-B2B1-94FF098116E6}" srcOrd="0" destOrd="0" parTransId="{32A05FD1-5910-42B1-91DB-C4924438F0BD}" sibTransId="{2FF18F87-ADCF-476E-8885-5D78BD349E88}"/>
    <dgm:cxn modelId="{38BE8773-9E09-46A5-B628-1327E4B08BD4}" type="presOf" srcId="{5D4A6C6F-AA12-474C-B993-98CBAAB5077C}" destId="{D2DAC58A-F720-4A80-BBDF-D92423F2538B}" srcOrd="0" destOrd="0" presId="urn:microsoft.com/office/officeart/2005/8/layout/process4"/>
    <dgm:cxn modelId="{4B89993F-1E9A-4D6B-8EB5-B4D952B917B7}" srcId="{05486A38-1E5A-4D96-B834-49825A8D78AB}" destId="{8D40BE22-63E8-4C3A-8D6B-034853BAB3C2}" srcOrd="0" destOrd="0" parTransId="{5B99D8B2-4C20-4037-9D8B-BF817B11E963}" sibTransId="{A20AD1DA-BB71-497D-B11B-A555F0099379}"/>
    <dgm:cxn modelId="{29D4E18F-C9A0-4154-A13B-DAC012326393}" type="presOf" srcId="{9997F58F-E730-49C8-9E3C-C17D4A2BB44B}" destId="{88DD1399-A8CB-4254-8999-9A42021930A4}" srcOrd="0" destOrd="0" presId="urn:microsoft.com/office/officeart/2005/8/layout/process4"/>
    <dgm:cxn modelId="{367EB1D1-9F47-4C16-9A85-2DA8678B405A}" srcId="{05486A38-1E5A-4D96-B834-49825A8D78AB}" destId="{5D4A6C6F-AA12-474C-B993-98CBAAB5077C}" srcOrd="1" destOrd="0" parTransId="{AB11EC9E-DE19-4A91-B5DB-6873C5DEBBA0}" sibTransId="{7BBFA7AD-25B0-44EE-9752-CB0E2BE712D2}"/>
    <dgm:cxn modelId="{3791051E-BF80-4507-A45C-942219EC4330}" type="presOf" srcId="{9C420B2A-C52B-4EAF-B9A8-6BF63A6ECFA4}" destId="{C8F43BC9-075E-41A4-BF49-217AE9088FBE}" srcOrd="1" destOrd="0" presId="urn:microsoft.com/office/officeart/2005/8/layout/process4"/>
    <dgm:cxn modelId="{9747B790-02F8-4420-B343-39266D3D718F}" type="presOf" srcId="{FF9F9C4D-DD8B-483F-8B90-AF40E831ADA7}" destId="{DAFA0C6C-31D7-460B-B118-356B4907535F}" srcOrd="0" destOrd="0" presId="urn:microsoft.com/office/officeart/2005/8/layout/process4"/>
    <dgm:cxn modelId="{89D06DF8-2FA6-40F2-9991-56590B8B9EE5}" srcId="{9C420B2A-C52B-4EAF-B9A8-6BF63A6ECFA4}" destId="{5A87343F-4F65-4A3E-8758-97A6FD1D6D06}" srcOrd="0" destOrd="0" parTransId="{8F1AB970-439F-4B83-B023-0981F4A6574C}" sibTransId="{A00B494D-029D-4166-85CB-0E055C21D503}"/>
    <dgm:cxn modelId="{E413E069-FD4A-4B46-9AE4-86FE64DD04C2}" srcId="{FF9F9C4D-DD8B-483F-8B90-AF40E831ADA7}" destId="{976CA751-7993-4089-8B80-145EE5650C85}" srcOrd="1" destOrd="0" parTransId="{EAC30ADA-8E72-4DD6-8EF6-070D464AC24C}" sibTransId="{666037E8-8339-4416-99C2-2DA20A50FFE2}"/>
    <dgm:cxn modelId="{A36CBAB6-23A8-4CB2-95E8-4D3A4BE8BC20}" type="presOf" srcId="{8D40BE22-63E8-4C3A-8D6B-034853BAB3C2}" destId="{4D1AA54A-166C-4197-B9E2-3879FE7558CE}" srcOrd="0" destOrd="0" presId="urn:microsoft.com/office/officeart/2005/8/layout/process4"/>
    <dgm:cxn modelId="{B38A2D52-3751-4B9E-90CC-0B53A0FF8F5C}" srcId="{9997F58F-E730-49C8-9E3C-C17D4A2BB44B}" destId="{9C420B2A-C52B-4EAF-B9A8-6BF63A6ECFA4}" srcOrd="0" destOrd="0" parTransId="{C3F64D3C-AC39-483C-850B-2EAA9CB9F8A7}" sibTransId="{2C2E08E0-4B5E-41BB-964B-4BCBEA01B3BA}"/>
    <dgm:cxn modelId="{DE3D8797-C5CD-4067-905A-626E3628D03A}" type="presOf" srcId="{05486A38-1E5A-4D96-B834-49825A8D78AB}" destId="{30AE61E4-7026-49FD-B6C5-729E500F7FB7}" srcOrd="0" destOrd="0" presId="urn:microsoft.com/office/officeart/2005/8/layout/process4"/>
    <dgm:cxn modelId="{8C63DE8F-2E89-4435-BB00-7A9C50C73F9D}" type="presOf" srcId="{976CA751-7993-4089-8B80-145EE5650C85}" destId="{E25EE142-9C9C-40FE-92DA-78DF8EAE59C2}" srcOrd="0" destOrd="0" presId="urn:microsoft.com/office/officeart/2005/8/layout/process4"/>
    <dgm:cxn modelId="{0CDD201B-C49C-44B6-A38C-F3677F81ABB5}" srcId="{9C420B2A-C52B-4EAF-B9A8-6BF63A6ECFA4}" destId="{5F19987D-E8C2-4A79-82CE-F00A0BFB9CDE}" srcOrd="1" destOrd="0" parTransId="{D7ED77AA-4365-4C42-8BE6-5AE6275F8AF5}" sibTransId="{FB23F94F-1E68-47D6-BF9F-BA331624A335}"/>
    <dgm:cxn modelId="{E7809289-2FF2-48BF-AACA-FBED2D66D6D5}" type="presOf" srcId="{5F19987D-E8C2-4A79-82CE-F00A0BFB9CDE}" destId="{965F7E34-952F-426F-ABC7-527B3332DD28}" srcOrd="0" destOrd="0" presId="urn:microsoft.com/office/officeart/2005/8/layout/process4"/>
    <dgm:cxn modelId="{41F62BE4-6BEC-4F99-B087-F09F25C56FD5}" srcId="{9997F58F-E730-49C8-9E3C-C17D4A2BB44B}" destId="{05486A38-1E5A-4D96-B834-49825A8D78AB}" srcOrd="2" destOrd="0" parTransId="{84FE3B8F-9E93-4191-B8AC-BC8E14667360}" sibTransId="{7BD1B2F9-DB2A-4752-B5B0-3C6ED14F623A}"/>
    <dgm:cxn modelId="{32BBDC1A-AD7C-4A21-B228-2B8786034089}" type="presOf" srcId="{5E9952FB-B13F-4843-B2B1-94FF098116E6}" destId="{54951242-8CE4-4EAE-8394-AE81744A9FCA}" srcOrd="0" destOrd="0" presId="urn:microsoft.com/office/officeart/2005/8/layout/process4"/>
    <dgm:cxn modelId="{EE4EE28B-E633-4F29-9751-C548ECB4A2C0}" type="presParOf" srcId="{88DD1399-A8CB-4254-8999-9A42021930A4}" destId="{1A3A25EE-AAFD-4C0D-94DD-0A82D265C1F0}" srcOrd="0" destOrd="0" presId="urn:microsoft.com/office/officeart/2005/8/layout/process4"/>
    <dgm:cxn modelId="{E9018CA1-DE18-45BD-8E3B-04C4B5F3A0CD}" type="presParOf" srcId="{1A3A25EE-AAFD-4C0D-94DD-0A82D265C1F0}" destId="{30AE61E4-7026-49FD-B6C5-729E500F7FB7}" srcOrd="0" destOrd="0" presId="urn:microsoft.com/office/officeart/2005/8/layout/process4"/>
    <dgm:cxn modelId="{45CEE048-61AD-4DCB-97B2-00944C535CCC}" type="presParOf" srcId="{1A3A25EE-AAFD-4C0D-94DD-0A82D265C1F0}" destId="{BEB1A4E5-A594-40D3-96D3-E5E4CEC48141}" srcOrd="1" destOrd="0" presId="urn:microsoft.com/office/officeart/2005/8/layout/process4"/>
    <dgm:cxn modelId="{962DD01F-601C-4DD1-A720-0EB33C660A44}" type="presParOf" srcId="{1A3A25EE-AAFD-4C0D-94DD-0A82D265C1F0}" destId="{C0117869-2242-4AE6-A1A2-D9DB1CD9D9DB}" srcOrd="2" destOrd="0" presId="urn:microsoft.com/office/officeart/2005/8/layout/process4"/>
    <dgm:cxn modelId="{86D7222E-2C83-4CF2-BEB1-1E9805259B9B}" type="presParOf" srcId="{C0117869-2242-4AE6-A1A2-D9DB1CD9D9DB}" destId="{4D1AA54A-166C-4197-B9E2-3879FE7558CE}" srcOrd="0" destOrd="0" presId="urn:microsoft.com/office/officeart/2005/8/layout/process4"/>
    <dgm:cxn modelId="{072D11FD-9F82-4978-82FD-4630DE27D519}" type="presParOf" srcId="{C0117869-2242-4AE6-A1A2-D9DB1CD9D9DB}" destId="{D2DAC58A-F720-4A80-BBDF-D92423F2538B}" srcOrd="1" destOrd="0" presId="urn:microsoft.com/office/officeart/2005/8/layout/process4"/>
    <dgm:cxn modelId="{A03B306C-6823-4428-B42C-FE935D50BE91}" type="presParOf" srcId="{88DD1399-A8CB-4254-8999-9A42021930A4}" destId="{0C8BAF24-332D-4C1F-87F6-983B3FEEAD1E}" srcOrd="1" destOrd="0" presId="urn:microsoft.com/office/officeart/2005/8/layout/process4"/>
    <dgm:cxn modelId="{928A1D54-373C-4DC5-A72B-BEC3D2A573E3}" type="presParOf" srcId="{88DD1399-A8CB-4254-8999-9A42021930A4}" destId="{7CE8FCF2-CDF0-4376-B504-B2FE63F8B3B1}" srcOrd="2" destOrd="0" presId="urn:microsoft.com/office/officeart/2005/8/layout/process4"/>
    <dgm:cxn modelId="{486EA3B3-B5EC-423F-85A1-BFC01CD13454}" type="presParOf" srcId="{7CE8FCF2-CDF0-4376-B504-B2FE63F8B3B1}" destId="{DAFA0C6C-31D7-460B-B118-356B4907535F}" srcOrd="0" destOrd="0" presId="urn:microsoft.com/office/officeart/2005/8/layout/process4"/>
    <dgm:cxn modelId="{D96FE5B3-0EE6-474E-9CF5-CFEF6F6651CB}" type="presParOf" srcId="{7CE8FCF2-CDF0-4376-B504-B2FE63F8B3B1}" destId="{0A4CE509-6D90-4017-9A11-7188F338802A}" srcOrd="1" destOrd="0" presId="urn:microsoft.com/office/officeart/2005/8/layout/process4"/>
    <dgm:cxn modelId="{4C2184DD-11A8-4721-88D5-ED798D397D8B}" type="presParOf" srcId="{7CE8FCF2-CDF0-4376-B504-B2FE63F8B3B1}" destId="{D510643F-2735-47B9-943E-9178A022E9BB}" srcOrd="2" destOrd="0" presId="urn:microsoft.com/office/officeart/2005/8/layout/process4"/>
    <dgm:cxn modelId="{3E547B0F-D858-419C-94A9-AF34CEED6FBB}" type="presParOf" srcId="{D510643F-2735-47B9-943E-9178A022E9BB}" destId="{54951242-8CE4-4EAE-8394-AE81744A9FCA}" srcOrd="0" destOrd="0" presId="urn:microsoft.com/office/officeart/2005/8/layout/process4"/>
    <dgm:cxn modelId="{65DEC826-46EE-4C3D-809C-1478E1FE410B}" type="presParOf" srcId="{D510643F-2735-47B9-943E-9178A022E9BB}" destId="{E25EE142-9C9C-40FE-92DA-78DF8EAE59C2}" srcOrd="1" destOrd="0" presId="urn:microsoft.com/office/officeart/2005/8/layout/process4"/>
    <dgm:cxn modelId="{0DAB5EE5-7C85-4395-8BC0-9C51BBCB4B63}" type="presParOf" srcId="{88DD1399-A8CB-4254-8999-9A42021930A4}" destId="{BAB85099-C337-4305-BD99-56E383AA73F6}" srcOrd="3" destOrd="0" presId="urn:microsoft.com/office/officeart/2005/8/layout/process4"/>
    <dgm:cxn modelId="{1F511128-0125-4D51-BF90-69AFA52B0538}" type="presParOf" srcId="{88DD1399-A8CB-4254-8999-9A42021930A4}" destId="{304838BB-099F-4A61-A261-3DF3B090B4BB}" srcOrd="4" destOrd="0" presId="urn:microsoft.com/office/officeart/2005/8/layout/process4"/>
    <dgm:cxn modelId="{39C7A944-09D5-4BEA-AE87-DC3672F47AAE}" type="presParOf" srcId="{304838BB-099F-4A61-A261-3DF3B090B4BB}" destId="{95BAD2AD-DAC6-4A77-8A8C-3DB6901F9A0C}" srcOrd="0" destOrd="0" presId="urn:microsoft.com/office/officeart/2005/8/layout/process4"/>
    <dgm:cxn modelId="{8746E91C-2CBE-4BE4-B53E-A95BCE161075}" type="presParOf" srcId="{304838BB-099F-4A61-A261-3DF3B090B4BB}" destId="{C8F43BC9-075E-41A4-BF49-217AE9088FBE}" srcOrd="1" destOrd="0" presId="urn:microsoft.com/office/officeart/2005/8/layout/process4"/>
    <dgm:cxn modelId="{4AC11CDC-9AAB-4D32-A83B-67A89A197F07}" type="presParOf" srcId="{304838BB-099F-4A61-A261-3DF3B090B4BB}" destId="{3663C924-BBB5-46FD-A7EE-5B92E63B1C91}" srcOrd="2" destOrd="0" presId="urn:microsoft.com/office/officeart/2005/8/layout/process4"/>
    <dgm:cxn modelId="{AFB327B7-283E-411A-A94B-21CCBAAD4784}" type="presParOf" srcId="{3663C924-BBB5-46FD-A7EE-5B92E63B1C91}" destId="{9C46C642-E6C9-4886-9067-C9E7877A26A6}" srcOrd="0" destOrd="0" presId="urn:microsoft.com/office/officeart/2005/8/layout/process4"/>
    <dgm:cxn modelId="{8A6D96A9-B85A-4D2B-9EA7-63F7671A8A28}" type="presParOf" srcId="{3663C924-BBB5-46FD-A7EE-5B92E63B1C91}" destId="{965F7E34-952F-426F-ABC7-527B3332DD28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97F58F-E730-49C8-9E3C-C17D4A2BB44B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9C420B2A-C52B-4EAF-B9A8-6BF63A6ECFA4}">
      <dgm:prSet phldrT="[Teksti]"/>
      <dgm:spPr/>
      <dgm:t>
        <a:bodyPr/>
        <a:lstStyle/>
        <a:p>
          <a:r>
            <a:rPr lang="fi-FI" dirty="0" smtClean="0"/>
            <a:t>IT-palvelujen tarjoaja</a:t>
          </a:r>
          <a:endParaRPr lang="fi-FI" dirty="0"/>
        </a:p>
      </dgm:t>
    </dgm:pt>
    <dgm:pt modelId="{C3F64D3C-AC39-483C-850B-2EAA9CB9F8A7}" type="parTrans" cxnId="{B38A2D52-3751-4B9E-90CC-0B53A0FF8F5C}">
      <dgm:prSet/>
      <dgm:spPr/>
      <dgm:t>
        <a:bodyPr/>
        <a:lstStyle/>
        <a:p>
          <a:endParaRPr lang="fi-FI"/>
        </a:p>
      </dgm:t>
    </dgm:pt>
    <dgm:pt modelId="{2C2E08E0-4B5E-41BB-964B-4BCBEA01B3BA}" type="sibTrans" cxnId="{B38A2D52-3751-4B9E-90CC-0B53A0FF8F5C}">
      <dgm:prSet/>
      <dgm:spPr/>
      <dgm:t>
        <a:bodyPr/>
        <a:lstStyle/>
        <a:p>
          <a:endParaRPr lang="fi-FI"/>
        </a:p>
      </dgm:t>
    </dgm:pt>
    <dgm:pt modelId="{5A87343F-4F65-4A3E-8758-97A6FD1D6D06}">
      <dgm:prSet phldrT="[Teksti]"/>
      <dgm:spPr/>
      <dgm:t>
        <a:bodyPr/>
        <a:lstStyle/>
        <a:p>
          <a:r>
            <a:rPr lang="fi-FI" dirty="0" smtClean="0"/>
            <a:t>Palvelujen tarjoaja ja tuottaja</a:t>
          </a:r>
          <a:endParaRPr lang="fi-FI" dirty="0"/>
        </a:p>
      </dgm:t>
    </dgm:pt>
    <dgm:pt modelId="{8F1AB970-439F-4B83-B023-0981F4A6574C}" type="parTrans" cxnId="{89D06DF8-2FA6-40F2-9991-56590B8B9EE5}">
      <dgm:prSet/>
      <dgm:spPr/>
      <dgm:t>
        <a:bodyPr/>
        <a:lstStyle/>
        <a:p>
          <a:endParaRPr lang="fi-FI"/>
        </a:p>
      </dgm:t>
    </dgm:pt>
    <dgm:pt modelId="{A00B494D-029D-4166-85CB-0E055C21D503}" type="sibTrans" cxnId="{89D06DF8-2FA6-40F2-9991-56590B8B9EE5}">
      <dgm:prSet/>
      <dgm:spPr/>
      <dgm:t>
        <a:bodyPr/>
        <a:lstStyle/>
        <a:p>
          <a:endParaRPr lang="fi-FI"/>
        </a:p>
      </dgm:t>
    </dgm:pt>
    <dgm:pt modelId="{5F19987D-E8C2-4A79-82CE-F00A0BFB9CDE}">
      <dgm:prSet phldrT="[Teksti]"/>
      <dgm:spPr/>
      <dgm:t>
        <a:bodyPr/>
        <a:lstStyle/>
        <a:p>
          <a:r>
            <a:rPr lang="fi-FI" dirty="0" smtClean="0"/>
            <a:t>Palvelujen integroija</a:t>
          </a:r>
          <a:endParaRPr lang="fi-FI" dirty="0"/>
        </a:p>
      </dgm:t>
    </dgm:pt>
    <dgm:pt modelId="{D7ED77AA-4365-4C42-8BE6-5AE6275F8AF5}" type="parTrans" cxnId="{0CDD201B-C49C-44B6-A38C-F3677F81ABB5}">
      <dgm:prSet/>
      <dgm:spPr/>
      <dgm:t>
        <a:bodyPr/>
        <a:lstStyle/>
        <a:p>
          <a:endParaRPr lang="fi-FI"/>
        </a:p>
      </dgm:t>
    </dgm:pt>
    <dgm:pt modelId="{FB23F94F-1E68-47D6-BF9F-BA331624A335}" type="sibTrans" cxnId="{0CDD201B-C49C-44B6-A38C-F3677F81ABB5}">
      <dgm:prSet/>
      <dgm:spPr/>
      <dgm:t>
        <a:bodyPr/>
        <a:lstStyle/>
        <a:p>
          <a:endParaRPr lang="fi-FI"/>
        </a:p>
      </dgm:t>
    </dgm:pt>
    <dgm:pt modelId="{FF9F9C4D-DD8B-483F-8B90-AF40E831ADA7}">
      <dgm:prSet phldrT="[Teksti]"/>
      <dgm:spPr/>
      <dgm:t>
        <a:bodyPr/>
        <a:lstStyle/>
        <a:p>
          <a:r>
            <a:rPr lang="fi-FI" dirty="0" smtClean="0"/>
            <a:t>Liiketoiminnan mahdollistaja ja kehittäjä</a:t>
          </a:r>
          <a:endParaRPr lang="fi-FI" dirty="0"/>
        </a:p>
      </dgm:t>
    </dgm:pt>
    <dgm:pt modelId="{44FE9735-36BC-488F-9C3C-9100B7575F60}" type="parTrans" cxnId="{414A820B-5A35-4E05-90CD-7D28D8A860E9}">
      <dgm:prSet/>
      <dgm:spPr/>
      <dgm:t>
        <a:bodyPr/>
        <a:lstStyle/>
        <a:p>
          <a:endParaRPr lang="fi-FI"/>
        </a:p>
      </dgm:t>
    </dgm:pt>
    <dgm:pt modelId="{9B38110D-B6DD-49E1-BB94-C9396997BE39}" type="sibTrans" cxnId="{414A820B-5A35-4E05-90CD-7D28D8A860E9}">
      <dgm:prSet/>
      <dgm:spPr/>
      <dgm:t>
        <a:bodyPr/>
        <a:lstStyle/>
        <a:p>
          <a:endParaRPr lang="fi-FI"/>
        </a:p>
      </dgm:t>
    </dgm:pt>
    <dgm:pt modelId="{5E9952FB-B13F-4843-B2B1-94FF098116E6}">
      <dgm:prSet phldrT="[Teksti]"/>
      <dgm:spPr/>
      <dgm:t>
        <a:bodyPr/>
        <a:lstStyle/>
        <a:p>
          <a:r>
            <a:rPr lang="fi-FI" dirty="0" smtClean="0"/>
            <a:t>Kiinteä osallistuminen liiketoiminnan kehittämiseen</a:t>
          </a:r>
          <a:endParaRPr lang="fi-FI" dirty="0"/>
        </a:p>
      </dgm:t>
    </dgm:pt>
    <dgm:pt modelId="{32A05FD1-5910-42B1-91DB-C4924438F0BD}" type="parTrans" cxnId="{A1A3726A-50D7-4E77-BC5F-3B50C54F1F9F}">
      <dgm:prSet/>
      <dgm:spPr/>
      <dgm:t>
        <a:bodyPr/>
        <a:lstStyle/>
        <a:p>
          <a:endParaRPr lang="fi-FI"/>
        </a:p>
      </dgm:t>
    </dgm:pt>
    <dgm:pt modelId="{2FF18F87-ADCF-476E-8885-5D78BD349E88}" type="sibTrans" cxnId="{A1A3726A-50D7-4E77-BC5F-3B50C54F1F9F}">
      <dgm:prSet/>
      <dgm:spPr/>
      <dgm:t>
        <a:bodyPr/>
        <a:lstStyle/>
        <a:p>
          <a:endParaRPr lang="fi-FI"/>
        </a:p>
      </dgm:t>
    </dgm:pt>
    <dgm:pt modelId="{976CA751-7993-4089-8B80-145EE5650C85}">
      <dgm:prSet phldrT="[Teksti]"/>
      <dgm:spPr/>
      <dgm:t>
        <a:bodyPr/>
        <a:lstStyle/>
        <a:p>
          <a:r>
            <a:rPr lang="fi-FI" dirty="0" smtClean="0"/>
            <a:t>Mukana liiketoiminnan strategiatyössä</a:t>
          </a:r>
          <a:endParaRPr lang="fi-FI" dirty="0"/>
        </a:p>
      </dgm:t>
    </dgm:pt>
    <dgm:pt modelId="{EAC30ADA-8E72-4DD6-8EF6-070D464AC24C}" type="parTrans" cxnId="{E413E069-FD4A-4B46-9AE4-86FE64DD04C2}">
      <dgm:prSet/>
      <dgm:spPr/>
      <dgm:t>
        <a:bodyPr/>
        <a:lstStyle/>
        <a:p>
          <a:endParaRPr lang="fi-FI"/>
        </a:p>
      </dgm:t>
    </dgm:pt>
    <dgm:pt modelId="{666037E8-8339-4416-99C2-2DA20A50FFE2}" type="sibTrans" cxnId="{E413E069-FD4A-4B46-9AE4-86FE64DD04C2}">
      <dgm:prSet/>
      <dgm:spPr/>
      <dgm:t>
        <a:bodyPr/>
        <a:lstStyle/>
        <a:p>
          <a:endParaRPr lang="fi-FI"/>
        </a:p>
      </dgm:t>
    </dgm:pt>
    <dgm:pt modelId="{05486A38-1E5A-4D96-B834-49825A8D78AB}">
      <dgm:prSet phldrT="[Teksti]"/>
      <dgm:spPr/>
      <dgm:t>
        <a:bodyPr/>
        <a:lstStyle/>
        <a:p>
          <a:r>
            <a:rPr lang="fi-FI" dirty="0" smtClean="0"/>
            <a:t>Lisäarvon ja liiketoiminta-arvon tuottaja</a:t>
          </a:r>
          <a:endParaRPr lang="fi-FI" dirty="0"/>
        </a:p>
      </dgm:t>
    </dgm:pt>
    <dgm:pt modelId="{84FE3B8F-9E93-4191-B8AC-BC8E14667360}" type="parTrans" cxnId="{41F62BE4-6BEC-4F99-B087-F09F25C56FD5}">
      <dgm:prSet/>
      <dgm:spPr/>
      <dgm:t>
        <a:bodyPr/>
        <a:lstStyle/>
        <a:p>
          <a:endParaRPr lang="fi-FI"/>
        </a:p>
      </dgm:t>
    </dgm:pt>
    <dgm:pt modelId="{7BD1B2F9-DB2A-4752-B5B0-3C6ED14F623A}" type="sibTrans" cxnId="{41F62BE4-6BEC-4F99-B087-F09F25C56FD5}">
      <dgm:prSet/>
      <dgm:spPr/>
      <dgm:t>
        <a:bodyPr/>
        <a:lstStyle/>
        <a:p>
          <a:endParaRPr lang="fi-FI"/>
        </a:p>
      </dgm:t>
    </dgm:pt>
    <dgm:pt modelId="{8D40BE22-63E8-4C3A-8D6B-034853BAB3C2}">
      <dgm:prSet phldrT="[Teksti]"/>
      <dgm:spPr/>
      <dgm:t>
        <a:bodyPr/>
        <a:lstStyle/>
        <a:p>
          <a:r>
            <a:rPr lang="fi-FI" dirty="0" smtClean="0"/>
            <a:t>Kilpailuedun tuottaminen palvelujen avulla; ydinprosessien mahdollistaja</a:t>
          </a:r>
          <a:endParaRPr lang="fi-FI" dirty="0"/>
        </a:p>
      </dgm:t>
    </dgm:pt>
    <dgm:pt modelId="{5B99D8B2-4C20-4037-9D8B-BF817B11E963}" type="parTrans" cxnId="{4B89993F-1E9A-4D6B-8EB5-B4D952B917B7}">
      <dgm:prSet/>
      <dgm:spPr/>
      <dgm:t>
        <a:bodyPr/>
        <a:lstStyle/>
        <a:p>
          <a:endParaRPr lang="fi-FI"/>
        </a:p>
      </dgm:t>
    </dgm:pt>
    <dgm:pt modelId="{A20AD1DA-BB71-497D-B11B-A555F0099379}" type="sibTrans" cxnId="{4B89993F-1E9A-4D6B-8EB5-B4D952B917B7}">
      <dgm:prSet/>
      <dgm:spPr/>
      <dgm:t>
        <a:bodyPr/>
        <a:lstStyle/>
        <a:p>
          <a:endParaRPr lang="fi-FI"/>
        </a:p>
      </dgm:t>
    </dgm:pt>
    <dgm:pt modelId="{5D4A6C6F-AA12-474C-B993-98CBAAB5077C}">
      <dgm:prSet phldrT="[Teksti]"/>
      <dgm:spPr/>
      <dgm:t>
        <a:bodyPr/>
        <a:lstStyle/>
        <a:p>
          <a:r>
            <a:rPr lang="fi-FI" dirty="0" smtClean="0"/>
            <a:t>Aktiivinen ja kiinteä toiminta lisäarvon tuottajana</a:t>
          </a:r>
          <a:endParaRPr lang="fi-FI" dirty="0"/>
        </a:p>
      </dgm:t>
    </dgm:pt>
    <dgm:pt modelId="{AB11EC9E-DE19-4A91-B5DB-6873C5DEBBA0}" type="parTrans" cxnId="{367EB1D1-9F47-4C16-9A85-2DA8678B405A}">
      <dgm:prSet/>
      <dgm:spPr/>
      <dgm:t>
        <a:bodyPr/>
        <a:lstStyle/>
        <a:p>
          <a:endParaRPr lang="fi-FI"/>
        </a:p>
      </dgm:t>
    </dgm:pt>
    <dgm:pt modelId="{7BBFA7AD-25B0-44EE-9752-CB0E2BE712D2}" type="sibTrans" cxnId="{367EB1D1-9F47-4C16-9A85-2DA8678B405A}">
      <dgm:prSet/>
      <dgm:spPr/>
      <dgm:t>
        <a:bodyPr/>
        <a:lstStyle/>
        <a:p>
          <a:endParaRPr lang="fi-FI"/>
        </a:p>
      </dgm:t>
    </dgm:pt>
    <dgm:pt modelId="{88DD1399-A8CB-4254-8999-9A42021930A4}" type="pres">
      <dgm:prSet presAssocID="{9997F58F-E730-49C8-9E3C-C17D4A2BB44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1A3A25EE-AAFD-4C0D-94DD-0A82D265C1F0}" type="pres">
      <dgm:prSet presAssocID="{05486A38-1E5A-4D96-B834-49825A8D78AB}" presName="boxAndChildren" presStyleCnt="0"/>
      <dgm:spPr/>
    </dgm:pt>
    <dgm:pt modelId="{30AE61E4-7026-49FD-B6C5-729E500F7FB7}" type="pres">
      <dgm:prSet presAssocID="{05486A38-1E5A-4D96-B834-49825A8D78AB}" presName="parentTextBox" presStyleLbl="node1" presStyleIdx="0" presStyleCnt="3"/>
      <dgm:spPr/>
      <dgm:t>
        <a:bodyPr/>
        <a:lstStyle/>
        <a:p>
          <a:endParaRPr lang="fi-FI"/>
        </a:p>
      </dgm:t>
    </dgm:pt>
    <dgm:pt modelId="{BEB1A4E5-A594-40D3-96D3-E5E4CEC48141}" type="pres">
      <dgm:prSet presAssocID="{05486A38-1E5A-4D96-B834-49825A8D78AB}" presName="entireBox" presStyleLbl="node1" presStyleIdx="0" presStyleCnt="3"/>
      <dgm:spPr/>
      <dgm:t>
        <a:bodyPr/>
        <a:lstStyle/>
        <a:p>
          <a:endParaRPr lang="fi-FI"/>
        </a:p>
      </dgm:t>
    </dgm:pt>
    <dgm:pt modelId="{C0117869-2242-4AE6-A1A2-D9DB1CD9D9DB}" type="pres">
      <dgm:prSet presAssocID="{05486A38-1E5A-4D96-B834-49825A8D78AB}" presName="descendantBox" presStyleCnt="0"/>
      <dgm:spPr/>
    </dgm:pt>
    <dgm:pt modelId="{4D1AA54A-166C-4197-B9E2-3879FE7558CE}" type="pres">
      <dgm:prSet presAssocID="{8D40BE22-63E8-4C3A-8D6B-034853BAB3C2}" presName="childTextBox" presStyleLbl="fg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D2DAC58A-F720-4A80-BBDF-D92423F2538B}" type="pres">
      <dgm:prSet presAssocID="{5D4A6C6F-AA12-474C-B993-98CBAAB5077C}" presName="childTextBox" presStyleLbl="fg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0C8BAF24-332D-4C1F-87F6-983B3FEEAD1E}" type="pres">
      <dgm:prSet presAssocID="{9B38110D-B6DD-49E1-BB94-C9396997BE39}" presName="sp" presStyleCnt="0"/>
      <dgm:spPr/>
    </dgm:pt>
    <dgm:pt modelId="{7CE8FCF2-CDF0-4376-B504-B2FE63F8B3B1}" type="pres">
      <dgm:prSet presAssocID="{FF9F9C4D-DD8B-483F-8B90-AF40E831ADA7}" presName="arrowAndChildren" presStyleCnt="0"/>
      <dgm:spPr/>
    </dgm:pt>
    <dgm:pt modelId="{DAFA0C6C-31D7-460B-B118-356B4907535F}" type="pres">
      <dgm:prSet presAssocID="{FF9F9C4D-DD8B-483F-8B90-AF40E831ADA7}" presName="parentTextArrow" presStyleLbl="node1" presStyleIdx="0" presStyleCnt="3"/>
      <dgm:spPr/>
      <dgm:t>
        <a:bodyPr/>
        <a:lstStyle/>
        <a:p>
          <a:endParaRPr lang="fi-FI"/>
        </a:p>
      </dgm:t>
    </dgm:pt>
    <dgm:pt modelId="{0A4CE509-6D90-4017-9A11-7188F338802A}" type="pres">
      <dgm:prSet presAssocID="{FF9F9C4D-DD8B-483F-8B90-AF40E831ADA7}" presName="arrow" presStyleLbl="node1" presStyleIdx="1" presStyleCnt="3"/>
      <dgm:spPr/>
      <dgm:t>
        <a:bodyPr/>
        <a:lstStyle/>
        <a:p>
          <a:endParaRPr lang="fi-FI"/>
        </a:p>
      </dgm:t>
    </dgm:pt>
    <dgm:pt modelId="{D510643F-2735-47B9-943E-9178A022E9BB}" type="pres">
      <dgm:prSet presAssocID="{FF9F9C4D-DD8B-483F-8B90-AF40E831ADA7}" presName="descendantArrow" presStyleCnt="0"/>
      <dgm:spPr/>
    </dgm:pt>
    <dgm:pt modelId="{54951242-8CE4-4EAE-8394-AE81744A9FCA}" type="pres">
      <dgm:prSet presAssocID="{5E9952FB-B13F-4843-B2B1-94FF098116E6}" presName="childTextArrow" presStyleLbl="fg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25EE142-9C9C-40FE-92DA-78DF8EAE59C2}" type="pres">
      <dgm:prSet presAssocID="{976CA751-7993-4089-8B80-145EE5650C85}" presName="childTextArrow" presStyleLbl="fg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BAB85099-C337-4305-BD99-56E383AA73F6}" type="pres">
      <dgm:prSet presAssocID="{2C2E08E0-4B5E-41BB-964B-4BCBEA01B3BA}" presName="sp" presStyleCnt="0"/>
      <dgm:spPr/>
    </dgm:pt>
    <dgm:pt modelId="{304838BB-099F-4A61-A261-3DF3B090B4BB}" type="pres">
      <dgm:prSet presAssocID="{9C420B2A-C52B-4EAF-B9A8-6BF63A6ECFA4}" presName="arrowAndChildren" presStyleCnt="0"/>
      <dgm:spPr/>
    </dgm:pt>
    <dgm:pt modelId="{95BAD2AD-DAC6-4A77-8A8C-3DB6901F9A0C}" type="pres">
      <dgm:prSet presAssocID="{9C420B2A-C52B-4EAF-B9A8-6BF63A6ECFA4}" presName="parentTextArrow" presStyleLbl="node1" presStyleIdx="1" presStyleCnt="3"/>
      <dgm:spPr/>
      <dgm:t>
        <a:bodyPr/>
        <a:lstStyle/>
        <a:p>
          <a:endParaRPr lang="fi-FI"/>
        </a:p>
      </dgm:t>
    </dgm:pt>
    <dgm:pt modelId="{C8F43BC9-075E-41A4-BF49-217AE9088FBE}" type="pres">
      <dgm:prSet presAssocID="{9C420B2A-C52B-4EAF-B9A8-6BF63A6ECFA4}" presName="arrow" presStyleLbl="node1" presStyleIdx="2" presStyleCnt="3"/>
      <dgm:spPr/>
      <dgm:t>
        <a:bodyPr/>
        <a:lstStyle/>
        <a:p>
          <a:endParaRPr lang="fi-FI"/>
        </a:p>
      </dgm:t>
    </dgm:pt>
    <dgm:pt modelId="{3663C924-BBB5-46FD-A7EE-5B92E63B1C91}" type="pres">
      <dgm:prSet presAssocID="{9C420B2A-C52B-4EAF-B9A8-6BF63A6ECFA4}" presName="descendantArrow" presStyleCnt="0"/>
      <dgm:spPr/>
    </dgm:pt>
    <dgm:pt modelId="{9C46C642-E6C9-4886-9067-C9E7877A26A6}" type="pres">
      <dgm:prSet presAssocID="{5A87343F-4F65-4A3E-8758-97A6FD1D6D06}" presName="childTextArrow" presStyleLbl="fg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965F7E34-952F-426F-ABC7-527B3332DD28}" type="pres">
      <dgm:prSet presAssocID="{5F19987D-E8C2-4A79-82CE-F00A0BFB9CDE}" presName="childTextArrow" presStyleLbl="fg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5F76B0AC-04DC-483B-B6BD-AB89754CE910}" type="presOf" srcId="{5F19987D-E8C2-4A79-82CE-F00A0BFB9CDE}" destId="{965F7E34-952F-426F-ABC7-527B3332DD28}" srcOrd="0" destOrd="0" presId="urn:microsoft.com/office/officeart/2005/8/layout/process4"/>
    <dgm:cxn modelId="{FD8271B9-E16E-42CD-8B37-02C35AF1690A}" type="presOf" srcId="{FF9F9C4D-DD8B-483F-8B90-AF40E831ADA7}" destId="{0A4CE509-6D90-4017-9A11-7188F338802A}" srcOrd="1" destOrd="0" presId="urn:microsoft.com/office/officeart/2005/8/layout/process4"/>
    <dgm:cxn modelId="{48BA989C-DE0E-4382-AE04-7339496D627A}" type="presOf" srcId="{9C420B2A-C52B-4EAF-B9A8-6BF63A6ECFA4}" destId="{C8F43BC9-075E-41A4-BF49-217AE9088FBE}" srcOrd="1" destOrd="0" presId="urn:microsoft.com/office/officeart/2005/8/layout/process4"/>
    <dgm:cxn modelId="{988694A5-29C3-4603-87C5-32D18EAB3AB4}" type="presOf" srcId="{05486A38-1E5A-4D96-B834-49825A8D78AB}" destId="{BEB1A4E5-A594-40D3-96D3-E5E4CEC48141}" srcOrd="1" destOrd="0" presId="urn:microsoft.com/office/officeart/2005/8/layout/process4"/>
    <dgm:cxn modelId="{414A820B-5A35-4E05-90CD-7D28D8A860E9}" srcId="{9997F58F-E730-49C8-9E3C-C17D4A2BB44B}" destId="{FF9F9C4D-DD8B-483F-8B90-AF40E831ADA7}" srcOrd="1" destOrd="0" parTransId="{44FE9735-36BC-488F-9C3C-9100B7575F60}" sibTransId="{9B38110D-B6DD-49E1-BB94-C9396997BE39}"/>
    <dgm:cxn modelId="{CEC6D4D8-E0D0-4896-8EC6-764013703754}" type="presOf" srcId="{976CA751-7993-4089-8B80-145EE5650C85}" destId="{E25EE142-9C9C-40FE-92DA-78DF8EAE59C2}" srcOrd="0" destOrd="0" presId="urn:microsoft.com/office/officeart/2005/8/layout/process4"/>
    <dgm:cxn modelId="{A1A3726A-50D7-4E77-BC5F-3B50C54F1F9F}" srcId="{FF9F9C4D-DD8B-483F-8B90-AF40E831ADA7}" destId="{5E9952FB-B13F-4843-B2B1-94FF098116E6}" srcOrd="0" destOrd="0" parTransId="{32A05FD1-5910-42B1-91DB-C4924438F0BD}" sibTransId="{2FF18F87-ADCF-476E-8885-5D78BD349E88}"/>
    <dgm:cxn modelId="{CAE45ABC-ABD6-4F38-94CD-B6D05694A749}" type="presOf" srcId="{8D40BE22-63E8-4C3A-8D6B-034853BAB3C2}" destId="{4D1AA54A-166C-4197-B9E2-3879FE7558CE}" srcOrd="0" destOrd="0" presId="urn:microsoft.com/office/officeart/2005/8/layout/process4"/>
    <dgm:cxn modelId="{FC45D0BA-D65A-4082-9A0F-0EE9849F363A}" type="presOf" srcId="{5A87343F-4F65-4A3E-8758-97A6FD1D6D06}" destId="{9C46C642-E6C9-4886-9067-C9E7877A26A6}" srcOrd="0" destOrd="0" presId="urn:microsoft.com/office/officeart/2005/8/layout/process4"/>
    <dgm:cxn modelId="{9BC8B208-A8EA-44F6-BEC7-B5322C31E64E}" type="presOf" srcId="{FF9F9C4D-DD8B-483F-8B90-AF40E831ADA7}" destId="{DAFA0C6C-31D7-460B-B118-356B4907535F}" srcOrd="0" destOrd="0" presId="urn:microsoft.com/office/officeart/2005/8/layout/process4"/>
    <dgm:cxn modelId="{DE914406-A504-421A-ADB2-80D09717089E}" type="presOf" srcId="{9C420B2A-C52B-4EAF-B9A8-6BF63A6ECFA4}" destId="{95BAD2AD-DAC6-4A77-8A8C-3DB6901F9A0C}" srcOrd="0" destOrd="0" presId="urn:microsoft.com/office/officeart/2005/8/layout/process4"/>
    <dgm:cxn modelId="{19D9EDD9-50B6-4384-A737-4F44A601D3E9}" type="presOf" srcId="{9997F58F-E730-49C8-9E3C-C17D4A2BB44B}" destId="{88DD1399-A8CB-4254-8999-9A42021930A4}" srcOrd="0" destOrd="0" presId="urn:microsoft.com/office/officeart/2005/8/layout/process4"/>
    <dgm:cxn modelId="{89D06DF8-2FA6-40F2-9991-56590B8B9EE5}" srcId="{9C420B2A-C52B-4EAF-B9A8-6BF63A6ECFA4}" destId="{5A87343F-4F65-4A3E-8758-97A6FD1D6D06}" srcOrd="0" destOrd="0" parTransId="{8F1AB970-439F-4B83-B023-0981F4A6574C}" sibTransId="{A00B494D-029D-4166-85CB-0E055C21D503}"/>
    <dgm:cxn modelId="{E2CA2984-8F1D-4B58-945A-D80AA4D9C0A0}" type="presOf" srcId="{5E9952FB-B13F-4843-B2B1-94FF098116E6}" destId="{54951242-8CE4-4EAE-8394-AE81744A9FCA}" srcOrd="0" destOrd="0" presId="urn:microsoft.com/office/officeart/2005/8/layout/process4"/>
    <dgm:cxn modelId="{367EB1D1-9F47-4C16-9A85-2DA8678B405A}" srcId="{05486A38-1E5A-4D96-B834-49825A8D78AB}" destId="{5D4A6C6F-AA12-474C-B993-98CBAAB5077C}" srcOrd="1" destOrd="0" parTransId="{AB11EC9E-DE19-4A91-B5DB-6873C5DEBBA0}" sibTransId="{7BBFA7AD-25B0-44EE-9752-CB0E2BE712D2}"/>
    <dgm:cxn modelId="{B38A2D52-3751-4B9E-90CC-0B53A0FF8F5C}" srcId="{9997F58F-E730-49C8-9E3C-C17D4A2BB44B}" destId="{9C420B2A-C52B-4EAF-B9A8-6BF63A6ECFA4}" srcOrd="0" destOrd="0" parTransId="{C3F64D3C-AC39-483C-850B-2EAA9CB9F8A7}" sibTransId="{2C2E08E0-4B5E-41BB-964B-4BCBEA01B3BA}"/>
    <dgm:cxn modelId="{0CDD201B-C49C-44B6-A38C-F3677F81ABB5}" srcId="{9C420B2A-C52B-4EAF-B9A8-6BF63A6ECFA4}" destId="{5F19987D-E8C2-4A79-82CE-F00A0BFB9CDE}" srcOrd="1" destOrd="0" parTransId="{D7ED77AA-4365-4C42-8BE6-5AE6275F8AF5}" sibTransId="{FB23F94F-1E68-47D6-BF9F-BA331624A335}"/>
    <dgm:cxn modelId="{2A3B49C7-EC4B-4001-8DB6-F33015B1CB61}" type="presOf" srcId="{5D4A6C6F-AA12-474C-B993-98CBAAB5077C}" destId="{D2DAC58A-F720-4A80-BBDF-D92423F2538B}" srcOrd="0" destOrd="0" presId="urn:microsoft.com/office/officeart/2005/8/layout/process4"/>
    <dgm:cxn modelId="{41F62BE4-6BEC-4F99-B087-F09F25C56FD5}" srcId="{9997F58F-E730-49C8-9E3C-C17D4A2BB44B}" destId="{05486A38-1E5A-4D96-B834-49825A8D78AB}" srcOrd="2" destOrd="0" parTransId="{84FE3B8F-9E93-4191-B8AC-BC8E14667360}" sibTransId="{7BD1B2F9-DB2A-4752-B5B0-3C6ED14F623A}"/>
    <dgm:cxn modelId="{E413E069-FD4A-4B46-9AE4-86FE64DD04C2}" srcId="{FF9F9C4D-DD8B-483F-8B90-AF40E831ADA7}" destId="{976CA751-7993-4089-8B80-145EE5650C85}" srcOrd="1" destOrd="0" parTransId="{EAC30ADA-8E72-4DD6-8EF6-070D464AC24C}" sibTransId="{666037E8-8339-4416-99C2-2DA20A50FFE2}"/>
    <dgm:cxn modelId="{892B9FC0-3546-4940-848F-CAB22FF085FB}" type="presOf" srcId="{05486A38-1E5A-4D96-B834-49825A8D78AB}" destId="{30AE61E4-7026-49FD-B6C5-729E500F7FB7}" srcOrd="0" destOrd="0" presId="urn:microsoft.com/office/officeart/2005/8/layout/process4"/>
    <dgm:cxn modelId="{4B89993F-1E9A-4D6B-8EB5-B4D952B917B7}" srcId="{05486A38-1E5A-4D96-B834-49825A8D78AB}" destId="{8D40BE22-63E8-4C3A-8D6B-034853BAB3C2}" srcOrd="0" destOrd="0" parTransId="{5B99D8B2-4C20-4037-9D8B-BF817B11E963}" sibTransId="{A20AD1DA-BB71-497D-B11B-A555F0099379}"/>
    <dgm:cxn modelId="{7D748278-C043-4736-A929-0395FF5EACCC}" type="presParOf" srcId="{88DD1399-A8CB-4254-8999-9A42021930A4}" destId="{1A3A25EE-AAFD-4C0D-94DD-0A82D265C1F0}" srcOrd="0" destOrd="0" presId="urn:microsoft.com/office/officeart/2005/8/layout/process4"/>
    <dgm:cxn modelId="{395CF112-E434-40AE-9386-9BD2B0E095A0}" type="presParOf" srcId="{1A3A25EE-AAFD-4C0D-94DD-0A82D265C1F0}" destId="{30AE61E4-7026-49FD-B6C5-729E500F7FB7}" srcOrd="0" destOrd="0" presId="urn:microsoft.com/office/officeart/2005/8/layout/process4"/>
    <dgm:cxn modelId="{8FA72F92-7955-4C69-93AB-2912B59C2635}" type="presParOf" srcId="{1A3A25EE-AAFD-4C0D-94DD-0A82D265C1F0}" destId="{BEB1A4E5-A594-40D3-96D3-E5E4CEC48141}" srcOrd="1" destOrd="0" presId="urn:microsoft.com/office/officeart/2005/8/layout/process4"/>
    <dgm:cxn modelId="{4F4B1A20-23F5-4F5D-AFB8-AA4CA71F9CDF}" type="presParOf" srcId="{1A3A25EE-AAFD-4C0D-94DD-0A82D265C1F0}" destId="{C0117869-2242-4AE6-A1A2-D9DB1CD9D9DB}" srcOrd="2" destOrd="0" presId="urn:microsoft.com/office/officeart/2005/8/layout/process4"/>
    <dgm:cxn modelId="{9150FE13-9378-4D1E-91C6-891F86059521}" type="presParOf" srcId="{C0117869-2242-4AE6-A1A2-D9DB1CD9D9DB}" destId="{4D1AA54A-166C-4197-B9E2-3879FE7558CE}" srcOrd="0" destOrd="0" presId="urn:microsoft.com/office/officeart/2005/8/layout/process4"/>
    <dgm:cxn modelId="{8B0A1C54-EF5E-4E7B-8C4B-6BCC636C4777}" type="presParOf" srcId="{C0117869-2242-4AE6-A1A2-D9DB1CD9D9DB}" destId="{D2DAC58A-F720-4A80-BBDF-D92423F2538B}" srcOrd="1" destOrd="0" presId="urn:microsoft.com/office/officeart/2005/8/layout/process4"/>
    <dgm:cxn modelId="{B27ABCCC-D2DE-4B8B-AD92-F4EE080D734C}" type="presParOf" srcId="{88DD1399-A8CB-4254-8999-9A42021930A4}" destId="{0C8BAF24-332D-4C1F-87F6-983B3FEEAD1E}" srcOrd="1" destOrd="0" presId="urn:microsoft.com/office/officeart/2005/8/layout/process4"/>
    <dgm:cxn modelId="{04CAD10A-A594-4810-B01E-1401F2FBB4B9}" type="presParOf" srcId="{88DD1399-A8CB-4254-8999-9A42021930A4}" destId="{7CE8FCF2-CDF0-4376-B504-B2FE63F8B3B1}" srcOrd="2" destOrd="0" presId="urn:microsoft.com/office/officeart/2005/8/layout/process4"/>
    <dgm:cxn modelId="{A6359DE3-3D57-49A3-8BC9-0EAF37DB298C}" type="presParOf" srcId="{7CE8FCF2-CDF0-4376-B504-B2FE63F8B3B1}" destId="{DAFA0C6C-31D7-460B-B118-356B4907535F}" srcOrd="0" destOrd="0" presId="urn:microsoft.com/office/officeart/2005/8/layout/process4"/>
    <dgm:cxn modelId="{014991E5-6F46-450B-8F57-5E3862C7BD1C}" type="presParOf" srcId="{7CE8FCF2-CDF0-4376-B504-B2FE63F8B3B1}" destId="{0A4CE509-6D90-4017-9A11-7188F338802A}" srcOrd="1" destOrd="0" presId="urn:microsoft.com/office/officeart/2005/8/layout/process4"/>
    <dgm:cxn modelId="{77BEB47C-EA10-46F6-9234-7E6C11E1B004}" type="presParOf" srcId="{7CE8FCF2-CDF0-4376-B504-B2FE63F8B3B1}" destId="{D510643F-2735-47B9-943E-9178A022E9BB}" srcOrd="2" destOrd="0" presId="urn:microsoft.com/office/officeart/2005/8/layout/process4"/>
    <dgm:cxn modelId="{4E28AF96-31FE-4A4E-AFAF-27F3593EAD48}" type="presParOf" srcId="{D510643F-2735-47B9-943E-9178A022E9BB}" destId="{54951242-8CE4-4EAE-8394-AE81744A9FCA}" srcOrd="0" destOrd="0" presId="urn:microsoft.com/office/officeart/2005/8/layout/process4"/>
    <dgm:cxn modelId="{A7519BCC-859E-43D8-8EB2-65146C5E2945}" type="presParOf" srcId="{D510643F-2735-47B9-943E-9178A022E9BB}" destId="{E25EE142-9C9C-40FE-92DA-78DF8EAE59C2}" srcOrd="1" destOrd="0" presId="urn:microsoft.com/office/officeart/2005/8/layout/process4"/>
    <dgm:cxn modelId="{162417FA-2EE7-4BE0-B43E-9C31FE40D7CE}" type="presParOf" srcId="{88DD1399-A8CB-4254-8999-9A42021930A4}" destId="{BAB85099-C337-4305-BD99-56E383AA73F6}" srcOrd="3" destOrd="0" presId="urn:microsoft.com/office/officeart/2005/8/layout/process4"/>
    <dgm:cxn modelId="{4101ADEA-7518-4798-91A3-CB3206339918}" type="presParOf" srcId="{88DD1399-A8CB-4254-8999-9A42021930A4}" destId="{304838BB-099F-4A61-A261-3DF3B090B4BB}" srcOrd="4" destOrd="0" presId="urn:microsoft.com/office/officeart/2005/8/layout/process4"/>
    <dgm:cxn modelId="{C8F2381B-4F8E-463D-9B64-120666652954}" type="presParOf" srcId="{304838BB-099F-4A61-A261-3DF3B090B4BB}" destId="{95BAD2AD-DAC6-4A77-8A8C-3DB6901F9A0C}" srcOrd="0" destOrd="0" presId="urn:microsoft.com/office/officeart/2005/8/layout/process4"/>
    <dgm:cxn modelId="{A89A0458-BC39-4F28-BBD9-0B0CD2D31BB8}" type="presParOf" srcId="{304838BB-099F-4A61-A261-3DF3B090B4BB}" destId="{C8F43BC9-075E-41A4-BF49-217AE9088FBE}" srcOrd="1" destOrd="0" presId="urn:microsoft.com/office/officeart/2005/8/layout/process4"/>
    <dgm:cxn modelId="{27137756-E210-4C81-9201-C0256A61DC24}" type="presParOf" srcId="{304838BB-099F-4A61-A261-3DF3B090B4BB}" destId="{3663C924-BBB5-46FD-A7EE-5B92E63B1C91}" srcOrd="2" destOrd="0" presId="urn:microsoft.com/office/officeart/2005/8/layout/process4"/>
    <dgm:cxn modelId="{970E53DC-E755-4A3E-B5FF-0140B0ED40A0}" type="presParOf" srcId="{3663C924-BBB5-46FD-A7EE-5B92E63B1C91}" destId="{9C46C642-E6C9-4886-9067-C9E7877A26A6}" srcOrd="0" destOrd="0" presId="urn:microsoft.com/office/officeart/2005/8/layout/process4"/>
    <dgm:cxn modelId="{BFE7EC5B-69AB-4723-A02B-19A43F866002}" type="presParOf" srcId="{3663C924-BBB5-46FD-A7EE-5B92E63B1C91}" destId="{965F7E34-952F-426F-ABC7-527B3332DD28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44BC9E-FC2A-47C2-B2F9-B360F5F0AC7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4EC99429-B846-4A69-AC71-CF619B1027A7}">
      <dgm:prSet/>
      <dgm:spPr/>
      <dgm:t>
        <a:bodyPr/>
        <a:lstStyle/>
        <a:p>
          <a:pPr rtl="0"/>
          <a:r>
            <a:rPr lang="fi-FI" dirty="0" smtClean="0"/>
            <a:t>Ilmiöt</a:t>
          </a:r>
          <a:endParaRPr lang="fi-FI" dirty="0"/>
        </a:p>
      </dgm:t>
    </dgm:pt>
    <dgm:pt modelId="{43CCC85D-38E1-4EC1-90F2-8140EEB2D49F}" type="parTrans" cxnId="{2E83F671-EADC-4D51-BD29-0B6FF6898ED0}">
      <dgm:prSet/>
      <dgm:spPr/>
      <dgm:t>
        <a:bodyPr/>
        <a:lstStyle/>
        <a:p>
          <a:endParaRPr lang="fi-FI"/>
        </a:p>
      </dgm:t>
    </dgm:pt>
    <dgm:pt modelId="{7E9D5AA5-45E6-413F-8595-DAFE108C6D5A}" type="sibTrans" cxnId="{2E83F671-EADC-4D51-BD29-0B6FF6898ED0}">
      <dgm:prSet/>
      <dgm:spPr/>
      <dgm:t>
        <a:bodyPr/>
        <a:lstStyle/>
        <a:p>
          <a:endParaRPr lang="fi-FI"/>
        </a:p>
      </dgm:t>
    </dgm:pt>
    <dgm:pt modelId="{0A97BF00-5089-4C7C-947C-EB8E0926B0B6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Ilmiöihin liittyvät trendit, vastatrendit ja signaalit.</a:t>
          </a:r>
          <a:endParaRPr lang="fi-FI" dirty="0">
            <a:solidFill>
              <a:srgbClr val="FF0000"/>
            </a:solidFill>
          </a:endParaRPr>
        </a:p>
      </dgm:t>
    </dgm:pt>
    <dgm:pt modelId="{7A6EFD65-8C46-4FE0-B8AA-0EC6EC1B7740}" type="parTrans" cxnId="{6E2520AB-3173-4347-9711-3908E38BB4E2}">
      <dgm:prSet/>
      <dgm:spPr/>
      <dgm:t>
        <a:bodyPr/>
        <a:lstStyle/>
        <a:p>
          <a:endParaRPr lang="fi-FI"/>
        </a:p>
      </dgm:t>
    </dgm:pt>
    <dgm:pt modelId="{25716294-7CEC-4AC2-8CEE-95A684DDD265}" type="sibTrans" cxnId="{6E2520AB-3173-4347-9711-3908E38BB4E2}">
      <dgm:prSet/>
      <dgm:spPr/>
      <dgm:t>
        <a:bodyPr/>
        <a:lstStyle/>
        <a:p>
          <a:endParaRPr lang="fi-FI"/>
        </a:p>
      </dgm:t>
    </dgm:pt>
    <dgm:pt modelId="{6ECDBA1B-C192-4115-926D-1368F94BA3D9}">
      <dgm:prSet/>
      <dgm:spPr/>
      <dgm:t>
        <a:bodyPr/>
        <a:lstStyle/>
        <a:p>
          <a:pPr rtl="0"/>
          <a:r>
            <a:rPr lang="fi-FI" dirty="0" smtClean="0"/>
            <a:t>Suomi</a:t>
          </a:r>
          <a:endParaRPr lang="fi-FI" dirty="0"/>
        </a:p>
      </dgm:t>
    </dgm:pt>
    <dgm:pt modelId="{3D4A942C-2430-4020-A92E-9894A44FB466}" type="parTrans" cxnId="{3992952E-31C2-454E-BC5E-1E449CB8A1CD}">
      <dgm:prSet/>
      <dgm:spPr/>
      <dgm:t>
        <a:bodyPr/>
        <a:lstStyle/>
        <a:p>
          <a:endParaRPr lang="fi-FI"/>
        </a:p>
      </dgm:t>
    </dgm:pt>
    <dgm:pt modelId="{F8F8C59E-1E77-4838-B455-3AD36740B4DE}" type="sibTrans" cxnId="{3992952E-31C2-454E-BC5E-1E449CB8A1CD}">
      <dgm:prSet/>
      <dgm:spPr/>
      <dgm:t>
        <a:bodyPr/>
        <a:lstStyle/>
        <a:p>
          <a:endParaRPr lang="fi-FI"/>
        </a:p>
      </dgm:t>
    </dgm:pt>
    <dgm:pt modelId="{4DCC7292-B52B-4A0A-8433-B5318BD62E67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Mitä </a:t>
          </a:r>
          <a:r>
            <a:rPr lang="fi-FI" dirty="0" smtClean="0">
              <a:solidFill>
                <a:srgbClr val="FF0000"/>
              </a:solidFill>
            </a:rPr>
            <a:t>havaintoja ilmiöt </a:t>
          </a:r>
          <a:r>
            <a:rPr lang="fi-FI" dirty="0" smtClean="0">
              <a:solidFill>
                <a:srgbClr val="FF0000"/>
              </a:solidFill>
            </a:rPr>
            <a:t>tarkoittavat kansallisessa tarkastelussa?</a:t>
          </a:r>
          <a:endParaRPr lang="fi-FI" dirty="0">
            <a:solidFill>
              <a:srgbClr val="FF0000"/>
            </a:solidFill>
          </a:endParaRPr>
        </a:p>
      </dgm:t>
    </dgm:pt>
    <dgm:pt modelId="{E6D3832E-F83F-4DD3-ABEC-DA1D595DA84C}" type="parTrans" cxnId="{AED8DCD6-ADC6-4F69-95A3-4BEE69F392E9}">
      <dgm:prSet/>
      <dgm:spPr/>
      <dgm:t>
        <a:bodyPr/>
        <a:lstStyle/>
        <a:p>
          <a:endParaRPr lang="fi-FI"/>
        </a:p>
      </dgm:t>
    </dgm:pt>
    <dgm:pt modelId="{E90C11BB-48E2-440A-AADC-1CAE192E6067}" type="sibTrans" cxnId="{AED8DCD6-ADC6-4F69-95A3-4BEE69F392E9}">
      <dgm:prSet/>
      <dgm:spPr/>
      <dgm:t>
        <a:bodyPr/>
        <a:lstStyle/>
        <a:p>
          <a:endParaRPr lang="fi-FI"/>
        </a:p>
      </dgm:t>
    </dgm:pt>
    <dgm:pt modelId="{684A3613-C142-4247-B002-E0BCB614DDF4}">
      <dgm:prSet/>
      <dgm:spPr/>
      <dgm:t>
        <a:bodyPr/>
        <a:lstStyle/>
        <a:p>
          <a:pPr rtl="0"/>
          <a:r>
            <a:rPr lang="fi-FI" smtClean="0"/>
            <a:t>Korkeakoulut</a:t>
          </a:r>
          <a:endParaRPr lang="fi-FI"/>
        </a:p>
      </dgm:t>
    </dgm:pt>
    <dgm:pt modelId="{51D17623-0A09-4218-8C13-D0DD646E8CA5}" type="parTrans" cxnId="{121E958D-5FED-4D5B-B512-93B508151A5C}">
      <dgm:prSet/>
      <dgm:spPr/>
      <dgm:t>
        <a:bodyPr/>
        <a:lstStyle/>
        <a:p>
          <a:endParaRPr lang="fi-FI"/>
        </a:p>
      </dgm:t>
    </dgm:pt>
    <dgm:pt modelId="{0315F49D-BC4A-4A49-AD85-8611D99FD0C3}" type="sibTrans" cxnId="{121E958D-5FED-4D5B-B512-93B508151A5C}">
      <dgm:prSet/>
      <dgm:spPr/>
      <dgm:t>
        <a:bodyPr/>
        <a:lstStyle/>
        <a:p>
          <a:endParaRPr lang="fi-FI"/>
        </a:p>
      </dgm:t>
    </dgm:pt>
    <dgm:pt modelId="{3C3BD70D-B8FF-49E2-A187-BC5306DFC23D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Mitä kysymyksiä ilmiöt ja niiden kansallinen tarkastelu </a:t>
          </a:r>
          <a:r>
            <a:rPr lang="fi-FI" dirty="0" smtClean="0">
              <a:solidFill>
                <a:srgbClr val="FF0000"/>
              </a:solidFill>
            </a:rPr>
            <a:t>voivat merkitä </a:t>
          </a:r>
          <a:r>
            <a:rPr lang="fi-FI" dirty="0" smtClean="0">
              <a:solidFill>
                <a:srgbClr val="FF0000"/>
              </a:solidFill>
            </a:rPr>
            <a:t>korkeakoulujen tietohallinnolle?</a:t>
          </a:r>
          <a:endParaRPr lang="fi-FI" dirty="0">
            <a:solidFill>
              <a:srgbClr val="FF0000"/>
            </a:solidFill>
          </a:endParaRPr>
        </a:p>
      </dgm:t>
    </dgm:pt>
    <dgm:pt modelId="{66A67D2F-102D-491B-9C22-9DE01236465C}" type="parTrans" cxnId="{EAA77870-D47A-4AF1-85A0-F8609B1888CD}">
      <dgm:prSet/>
      <dgm:spPr/>
      <dgm:t>
        <a:bodyPr/>
        <a:lstStyle/>
        <a:p>
          <a:endParaRPr lang="fi-FI"/>
        </a:p>
      </dgm:t>
    </dgm:pt>
    <dgm:pt modelId="{A9D32417-F7C5-41B7-8321-1E57CEC74E04}" type="sibTrans" cxnId="{EAA77870-D47A-4AF1-85A0-F8609B1888CD}">
      <dgm:prSet/>
      <dgm:spPr/>
      <dgm:t>
        <a:bodyPr/>
        <a:lstStyle/>
        <a:p>
          <a:endParaRPr lang="fi-FI"/>
        </a:p>
      </dgm:t>
    </dgm:pt>
    <dgm:pt modelId="{6E98EF90-A113-4C7A-A370-A5658BF2EDAF}" type="pres">
      <dgm:prSet presAssocID="{7E44BC9E-FC2A-47C2-B2F9-B360F5F0AC7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F5919E16-DB9B-466A-A2F7-C2EBA9C7DFAF}" type="pres">
      <dgm:prSet presAssocID="{4EC99429-B846-4A69-AC71-CF619B1027A7}" presName="parentLin" presStyleCnt="0"/>
      <dgm:spPr/>
    </dgm:pt>
    <dgm:pt modelId="{648B8E57-0156-45AD-BB94-0554CF48A2BD}" type="pres">
      <dgm:prSet presAssocID="{4EC99429-B846-4A69-AC71-CF619B1027A7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0CE078E0-8631-48D2-AC70-BEB26FCFE046}" type="pres">
      <dgm:prSet presAssocID="{4EC99429-B846-4A69-AC71-CF619B1027A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49328196-5E15-43A6-8CC4-3C88496C6139}" type="pres">
      <dgm:prSet presAssocID="{4EC99429-B846-4A69-AC71-CF619B1027A7}" presName="negativeSpace" presStyleCnt="0"/>
      <dgm:spPr/>
    </dgm:pt>
    <dgm:pt modelId="{8B279652-EE8C-4C0A-89D9-626440C10405}" type="pres">
      <dgm:prSet presAssocID="{4EC99429-B846-4A69-AC71-CF619B1027A7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BFD7B37-6D39-4149-887D-21D389AB39BC}" type="pres">
      <dgm:prSet presAssocID="{7E9D5AA5-45E6-413F-8595-DAFE108C6D5A}" presName="spaceBetweenRectangles" presStyleCnt="0"/>
      <dgm:spPr/>
    </dgm:pt>
    <dgm:pt modelId="{15159DCE-7BBC-4FFD-8F67-469CAE643937}" type="pres">
      <dgm:prSet presAssocID="{6ECDBA1B-C192-4115-926D-1368F94BA3D9}" presName="parentLin" presStyleCnt="0"/>
      <dgm:spPr/>
    </dgm:pt>
    <dgm:pt modelId="{4BDC55C5-E8BF-4D24-B477-E483B1D42002}" type="pres">
      <dgm:prSet presAssocID="{6ECDBA1B-C192-4115-926D-1368F94BA3D9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3B3786C7-601D-4CD7-96FD-CD93CA94C4E6}" type="pres">
      <dgm:prSet presAssocID="{6ECDBA1B-C192-4115-926D-1368F94BA3D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614B882-479D-4835-AD4D-957BCCF7860E}" type="pres">
      <dgm:prSet presAssocID="{6ECDBA1B-C192-4115-926D-1368F94BA3D9}" presName="negativeSpace" presStyleCnt="0"/>
      <dgm:spPr/>
    </dgm:pt>
    <dgm:pt modelId="{C3A512B6-87EF-4ECE-BB98-D15A6A8A15E3}" type="pres">
      <dgm:prSet presAssocID="{6ECDBA1B-C192-4115-926D-1368F94BA3D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E63C57A-48B8-4EA2-B785-A5D3BFE91752}" type="pres">
      <dgm:prSet presAssocID="{F8F8C59E-1E77-4838-B455-3AD36740B4DE}" presName="spaceBetweenRectangles" presStyleCnt="0"/>
      <dgm:spPr/>
    </dgm:pt>
    <dgm:pt modelId="{EBDFF0FE-1454-420C-8242-D6DEC0107115}" type="pres">
      <dgm:prSet presAssocID="{684A3613-C142-4247-B002-E0BCB614DDF4}" presName="parentLin" presStyleCnt="0"/>
      <dgm:spPr/>
    </dgm:pt>
    <dgm:pt modelId="{18239190-04E9-4307-A18B-1C95B799F083}" type="pres">
      <dgm:prSet presAssocID="{684A3613-C142-4247-B002-E0BCB614DDF4}" presName="parentLeftMargin" presStyleLbl="node1" presStyleIdx="1" presStyleCnt="3"/>
      <dgm:spPr/>
      <dgm:t>
        <a:bodyPr/>
        <a:lstStyle/>
        <a:p>
          <a:endParaRPr lang="fi-FI"/>
        </a:p>
      </dgm:t>
    </dgm:pt>
    <dgm:pt modelId="{7E0F6A3C-D437-45DE-9C77-81EEF60A5CB2}" type="pres">
      <dgm:prSet presAssocID="{684A3613-C142-4247-B002-E0BCB614DDF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25C60F1B-EFA7-43AF-A95C-4B707BE5D6F7}" type="pres">
      <dgm:prSet presAssocID="{684A3613-C142-4247-B002-E0BCB614DDF4}" presName="negativeSpace" presStyleCnt="0"/>
      <dgm:spPr/>
    </dgm:pt>
    <dgm:pt modelId="{99D02CEC-6033-462E-AF3A-3CEA65568B95}" type="pres">
      <dgm:prSet presAssocID="{684A3613-C142-4247-B002-E0BCB614DDF4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EAA77870-D47A-4AF1-85A0-F8609B1888CD}" srcId="{684A3613-C142-4247-B002-E0BCB614DDF4}" destId="{3C3BD70D-B8FF-49E2-A187-BC5306DFC23D}" srcOrd="0" destOrd="0" parTransId="{66A67D2F-102D-491B-9C22-9DE01236465C}" sibTransId="{A9D32417-F7C5-41B7-8321-1E57CEC74E04}"/>
    <dgm:cxn modelId="{3886832F-62F8-48B0-AD7B-C048DD1F0224}" type="presOf" srcId="{4EC99429-B846-4A69-AC71-CF619B1027A7}" destId="{648B8E57-0156-45AD-BB94-0554CF48A2BD}" srcOrd="0" destOrd="0" presId="urn:microsoft.com/office/officeart/2005/8/layout/list1"/>
    <dgm:cxn modelId="{3992952E-31C2-454E-BC5E-1E449CB8A1CD}" srcId="{7E44BC9E-FC2A-47C2-B2F9-B360F5F0AC75}" destId="{6ECDBA1B-C192-4115-926D-1368F94BA3D9}" srcOrd="1" destOrd="0" parTransId="{3D4A942C-2430-4020-A92E-9894A44FB466}" sibTransId="{F8F8C59E-1E77-4838-B455-3AD36740B4DE}"/>
    <dgm:cxn modelId="{BA1F9CB4-306D-418A-9277-3AA516AE5E0C}" type="presOf" srcId="{0A97BF00-5089-4C7C-947C-EB8E0926B0B6}" destId="{8B279652-EE8C-4C0A-89D9-626440C10405}" srcOrd="0" destOrd="0" presId="urn:microsoft.com/office/officeart/2005/8/layout/list1"/>
    <dgm:cxn modelId="{57C10A2D-390A-42B2-A23F-09C55684525D}" type="presOf" srcId="{684A3613-C142-4247-B002-E0BCB614DDF4}" destId="{7E0F6A3C-D437-45DE-9C77-81EEF60A5CB2}" srcOrd="1" destOrd="0" presId="urn:microsoft.com/office/officeart/2005/8/layout/list1"/>
    <dgm:cxn modelId="{02AE9D28-DBEF-4515-8AD9-4AFF30E9240B}" type="presOf" srcId="{7E44BC9E-FC2A-47C2-B2F9-B360F5F0AC75}" destId="{6E98EF90-A113-4C7A-A370-A5658BF2EDAF}" srcOrd="0" destOrd="0" presId="urn:microsoft.com/office/officeart/2005/8/layout/list1"/>
    <dgm:cxn modelId="{63614B8F-EAC2-4075-A835-027913175E93}" type="presOf" srcId="{3C3BD70D-B8FF-49E2-A187-BC5306DFC23D}" destId="{99D02CEC-6033-462E-AF3A-3CEA65568B95}" srcOrd="0" destOrd="0" presId="urn:microsoft.com/office/officeart/2005/8/layout/list1"/>
    <dgm:cxn modelId="{6E2520AB-3173-4347-9711-3908E38BB4E2}" srcId="{4EC99429-B846-4A69-AC71-CF619B1027A7}" destId="{0A97BF00-5089-4C7C-947C-EB8E0926B0B6}" srcOrd="0" destOrd="0" parTransId="{7A6EFD65-8C46-4FE0-B8AA-0EC6EC1B7740}" sibTransId="{25716294-7CEC-4AC2-8CEE-95A684DDD265}"/>
    <dgm:cxn modelId="{AED8DCD6-ADC6-4F69-95A3-4BEE69F392E9}" srcId="{6ECDBA1B-C192-4115-926D-1368F94BA3D9}" destId="{4DCC7292-B52B-4A0A-8433-B5318BD62E67}" srcOrd="0" destOrd="0" parTransId="{E6D3832E-F83F-4DD3-ABEC-DA1D595DA84C}" sibTransId="{E90C11BB-48E2-440A-AADC-1CAE192E6067}"/>
    <dgm:cxn modelId="{F36B0C12-0B17-4CC0-8BC8-1902D201733D}" type="presOf" srcId="{6ECDBA1B-C192-4115-926D-1368F94BA3D9}" destId="{3B3786C7-601D-4CD7-96FD-CD93CA94C4E6}" srcOrd="1" destOrd="0" presId="urn:microsoft.com/office/officeart/2005/8/layout/list1"/>
    <dgm:cxn modelId="{365E76ED-C10D-4AFD-BD38-F57F264AB138}" type="presOf" srcId="{4EC99429-B846-4A69-AC71-CF619B1027A7}" destId="{0CE078E0-8631-48D2-AC70-BEB26FCFE046}" srcOrd="1" destOrd="0" presId="urn:microsoft.com/office/officeart/2005/8/layout/list1"/>
    <dgm:cxn modelId="{312C8326-3AE9-448E-B02B-4B49EC30C0AB}" type="presOf" srcId="{684A3613-C142-4247-B002-E0BCB614DDF4}" destId="{18239190-04E9-4307-A18B-1C95B799F083}" srcOrd="0" destOrd="0" presId="urn:microsoft.com/office/officeart/2005/8/layout/list1"/>
    <dgm:cxn modelId="{121E958D-5FED-4D5B-B512-93B508151A5C}" srcId="{7E44BC9E-FC2A-47C2-B2F9-B360F5F0AC75}" destId="{684A3613-C142-4247-B002-E0BCB614DDF4}" srcOrd="2" destOrd="0" parTransId="{51D17623-0A09-4218-8C13-D0DD646E8CA5}" sibTransId="{0315F49D-BC4A-4A49-AD85-8611D99FD0C3}"/>
    <dgm:cxn modelId="{2E83F671-EADC-4D51-BD29-0B6FF6898ED0}" srcId="{7E44BC9E-FC2A-47C2-B2F9-B360F5F0AC75}" destId="{4EC99429-B846-4A69-AC71-CF619B1027A7}" srcOrd="0" destOrd="0" parTransId="{43CCC85D-38E1-4EC1-90F2-8140EEB2D49F}" sibTransId="{7E9D5AA5-45E6-413F-8595-DAFE108C6D5A}"/>
    <dgm:cxn modelId="{C26E2E7E-F113-4BF0-B37A-9B80C403D4C0}" type="presOf" srcId="{4DCC7292-B52B-4A0A-8433-B5318BD62E67}" destId="{C3A512B6-87EF-4ECE-BB98-D15A6A8A15E3}" srcOrd="0" destOrd="0" presId="urn:microsoft.com/office/officeart/2005/8/layout/list1"/>
    <dgm:cxn modelId="{A996CA7B-DB7A-4889-AB6A-F6EA5FA8E019}" type="presOf" srcId="{6ECDBA1B-C192-4115-926D-1368F94BA3D9}" destId="{4BDC55C5-E8BF-4D24-B477-E483B1D42002}" srcOrd="0" destOrd="0" presId="urn:microsoft.com/office/officeart/2005/8/layout/list1"/>
    <dgm:cxn modelId="{CE22C9D0-8C52-4C45-8320-FCC1BED24102}" type="presParOf" srcId="{6E98EF90-A113-4C7A-A370-A5658BF2EDAF}" destId="{F5919E16-DB9B-466A-A2F7-C2EBA9C7DFAF}" srcOrd="0" destOrd="0" presId="urn:microsoft.com/office/officeart/2005/8/layout/list1"/>
    <dgm:cxn modelId="{3065DEC9-EAEA-429D-AF33-EEEC39EC44FC}" type="presParOf" srcId="{F5919E16-DB9B-466A-A2F7-C2EBA9C7DFAF}" destId="{648B8E57-0156-45AD-BB94-0554CF48A2BD}" srcOrd="0" destOrd="0" presId="urn:microsoft.com/office/officeart/2005/8/layout/list1"/>
    <dgm:cxn modelId="{78E212EA-61BB-4F1F-8441-9D396F81E216}" type="presParOf" srcId="{F5919E16-DB9B-466A-A2F7-C2EBA9C7DFAF}" destId="{0CE078E0-8631-48D2-AC70-BEB26FCFE046}" srcOrd="1" destOrd="0" presId="urn:microsoft.com/office/officeart/2005/8/layout/list1"/>
    <dgm:cxn modelId="{551EF58C-0C3D-4DD2-8EAA-B5FD49F38495}" type="presParOf" srcId="{6E98EF90-A113-4C7A-A370-A5658BF2EDAF}" destId="{49328196-5E15-43A6-8CC4-3C88496C6139}" srcOrd="1" destOrd="0" presId="urn:microsoft.com/office/officeart/2005/8/layout/list1"/>
    <dgm:cxn modelId="{81F2BF62-0298-4F7A-A86C-D0FBE40BB418}" type="presParOf" srcId="{6E98EF90-A113-4C7A-A370-A5658BF2EDAF}" destId="{8B279652-EE8C-4C0A-89D9-626440C10405}" srcOrd="2" destOrd="0" presId="urn:microsoft.com/office/officeart/2005/8/layout/list1"/>
    <dgm:cxn modelId="{4D829E55-8654-466B-953E-80E7101C7E02}" type="presParOf" srcId="{6E98EF90-A113-4C7A-A370-A5658BF2EDAF}" destId="{3BFD7B37-6D39-4149-887D-21D389AB39BC}" srcOrd="3" destOrd="0" presId="urn:microsoft.com/office/officeart/2005/8/layout/list1"/>
    <dgm:cxn modelId="{EB2A67AC-F59D-4F25-85E3-D93002D2755F}" type="presParOf" srcId="{6E98EF90-A113-4C7A-A370-A5658BF2EDAF}" destId="{15159DCE-7BBC-4FFD-8F67-469CAE643937}" srcOrd="4" destOrd="0" presId="urn:microsoft.com/office/officeart/2005/8/layout/list1"/>
    <dgm:cxn modelId="{9264C74C-E16F-4CAF-8062-F19CC803C8F8}" type="presParOf" srcId="{15159DCE-7BBC-4FFD-8F67-469CAE643937}" destId="{4BDC55C5-E8BF-4D24-B477-E483B1D42002}" srcOrd="0" destOrd="0" presId="urn:microsoft.com/office/officeart/2005/8/layout/list1"/>
    <dgm:cxn modelId="{F7EB8981-C27C-4C6F-B25A-EEB23CAFDEC7}" type="presParOf" srcId="{15159DCE-7BBC-4FFD-8F67-469CAE643937}" destId="{3B3786C7-601D-4CD7-96FD-CD93CA94C4E6}" srcOrd="1" destOrd="0" presId="urn:microsoft.com/office/officeart/2005/8/layout/list1"/>
    <dgm:cxn modelId="{B320CDF3-8FFB-4621-8682-CE79026EC11E}" type="presParOf" srcId="{6E98EF90-A113-4C7A-A370-A5658BF2EDAF}" destId="{3614B882-479D-4835-AD4D-957BCCF7860E}" srcOrd="5" destOrd="0" presId="urn:microsoft.com/office/officeart/2005/8/layout/list1"/>
    <dgm:cxn modelId="{9EB62724-4CF3-46A2-8684-2F8ECBA4EA4B}" type="presParOf" srcId="{6E98EF90-A113-4C7A-A370-A5658BF2EDAF}" destId="{C3A512B6-87EF-4ECE-BB98-D15A6A8A15E3}" srcOrd="6" destOrd="0" presId="urn:microsoft.com/office/officeart/2005/8/layout/list1"/>
    <dgm:cxn modelId="{385DBBEC-62F8-4907-9F9F-8551CB692D83}" type="presParOf" srcId="{6E98EF90-A113-4C7A-A370-A5658BF2EDAF}" destId="{EE63C57A-48B8-4EA2-B785-A5D3BFE91752}" srcOrd="7" destOrd="0" presId="urn:microsoft.com/office/officeart/2005/8/layout/list1"/>
    <dgm:cxn modelId="{70965BAA-9CF5-4DF0-8B0F-EBCCA536118E}" type="presParOf" srcId="{6E98EF90-A113-4C7A-A370-A5658BF2EDAF}" destId="{EBDFF0FE-1454-420C-8242-D6DEC0107115}" srcOrd="8" destOrd="0" presId="urn:microsoft.com/office/officeart/2005/8/layout/list1"/>
    <dgm:cxn modelId="{0C55CE2F-8056-4DEE-BBE3-BBFF338DF678}" type="presParOf" srcId="{EBDFF0FE-1454-420C-8242-D6DEC0107115}" destId="{18239190-04E9-4307-A18B-1C95B799F083}" srcOrd="0" destOrd="0" presId="urn:microsoft.com/office/officeart/2005/8/layout/list1"/>
    <dgm:cxn modelId="{F6E5D950-C45D-48F9-90B2-7BDF12B111AC}" type="presParOf" srcId="{EBDFF0FE-1454-420C-8242-D6DEC0107115}" destId="{7E0F6A3C-D437-45DE-9C77-81EEF60A5CB2}" srcOrd="1" destOrd="0" presId="urn:microsoft.com/office/officeart/2005/8/layout/list1"/>
    <dgm:cxn modelId="{2062EF79-96BB-4547-9DC5-D98FC1EF52FD}" type="presParOf" srcId="{6E98EF90-A113-4C7A-A370-A5658BF2EDAF}" destId="{25C60F1B-EFA7-43AF-A95C-4B707BE5D6F7}" srcOrd="9" destOrd="0" presId="urn:microsoft.com/office/officeart/2005/8/layout/list1"/>
    <dgm:cxn modelId="{7D9BBC3C-756D-489A-AF92-0D8630E9F83C}" type="presParOf" srcId="{6E98EF90-A113-4C7A-A370-A5658BF2EDAF}" destId="{99D02CEC-6033-462E-AF3A-3CEA65568B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E44BC9E-FC2A-47C2-B2F9-B360F5F0AC7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4EC99429-B846-4A69-AC71-CF619B1027A7}">
      <dgm:prSet/>
      <dgm:spPr/>
      <dgm:t>
        <a:bodyPr/>
        <a:lstStyle/>
        <a:p>
          <a:pPr rtl="0"/>
          <a:r>
            <a:rPr lang="fi-FI" dirty="0" smtClean="0"/>
            <a:t>Ilmiöt</a:t>
          </a:r>
          <a:endParaRPr lang="fi-FI" dirty="0"/>
        </a:p>
      </dgm:t>
    </dgm:pt>
    <dgm:pt modelId="{43CCC85D-38E1-4EC1-90F2-8140EEB2D49F}" type="parTrans" cxnId="{2E83F671-EADC-4D51-BD29-0B6FF6898ED0}">
      <dgm:prSet/>
      <dgm:spPr/>
      <dgm:t>
        <a:bodyPr/>
        <a:lstStyle/>
        <a:p>
          <a:endParaRPr lang="fi-FI"/>
        </a:p>
      </dgm:t>
    </dgm:pt>
    <dgm:pt modelId="{7E9D5AA5-45E6-413F-8595-DAFE108C6D5A}" type="sibTrans" cxnId="{2E83F671-EADC-4D51-BD29-0B6FF6898ED0}">
      <dgm:prSet/>
      <dgm:spPr/>
      <dgm:t>
        <a:bodyPr/>
        <a:lstStyle/>
        <a:p>
          <a:endParaRPr lang="fi-FI"/>
        </a:p>
      </dgm:t>
    </dgm:pt>
    <dgm:pt modelId="{0A97BF00-5089-4C7C-947C-EB8E0926B0B6}">
      <dgm:prSet/>
      <dgm:spPr/>
      <dgm:t>
        <a:bodyPr/>
        <a:lstStyle/>
        <a:p>
          <a:pPr rtl="0"/>
          <a:r>
            <a:rPr lang="fi-FI" dirty="0" smtClean="0"/>
            <a:t>Digitalisaatio </a:t>
          </a:r>
          <a:r>
            <a:rPr lang="fi-FI" dirty="0" smtClean="0">
              <a:solidFill>
                <a:srgbClr val="FF0000"/>
              </a:solidFill>
            </a:rPr>
            <a:t>irrottaa yhteisöt fyysisistä rajoistaan </a:t>
          </a:r>
          <a:r>
            <a:rPr lang="fi-FI" dirty="0" smtClean="0"/>
            <a:t>mahdollistaen yhä laajempia ja monipuolisempia virtuaalisia verkostoja.</a:t>
          </a:r>
          <a:endParaRPr lang="fi-FI" dirty="0"/>
        </a:p>
      </dgm:t>
    </dgm:pt>
    <dgm:pt modelId="{7A6EFD65-8C46-4FE0-B8AA-0EC6EC1B7740}" type="parTrans" cxnId="{6E2520AB-3173-4347-9711-3908E38BB4E2}">
      <dgm:prSet/>
      <dgm:spPr/>
      <dgm:t>
        <a:bodyPr/>
        <a:lstStyle/>
        <a:p>
          <a:endParaRPr lang="fi-FI"/>
        </a:p>
      </dgm:t>
    </dgm:pt>
    <dgm:pt modelId="{25716294-7CEC-4AC2-8CEE-95A684DDD265}" type="sibTrans" cxnId="{6E2520AB-3173-4347-9711-3908E38BB4E2}">
      <dgm:prSet/>
      <dgm:spPr/>
      <dgm:t>
        <a:bodyPr/>
        <a:lstStyle/>
        <a:p>
          <a:endParaRPr lang="fi-FI"/>
        </a:p>
      </dgm:t>
    </dgm:pt>
    <dgm:pt modelId="{6ECDBA1B-C192-4115-926D-1368F94BA3D9}">
      <dgm:prSet/>
      <dgm:spPr/>
      <dgm:t>
        <a:bodyPr/>
        <a:lstStyle/>
        <a:p>
          <a:pPr rtl="0"/>
          <a:r>
            <a:rPr lang="fi-FI" dirty="0" smtClean="0"/>
            <a:t>Suomi</a:t>
          </a:r>
          <a:endParaRPr lang="fi-FI" dirty="0"/>
        </a:p>
      </dgm:t>
    </dgm:pt>
    <dgm:pt modelId="{3D4A942C-2430-4020-A92E-9894A44FB466}" type="parTrans" cxnId="{3992952E-31C2-454E-BC5E-1E449CB8A1CD}">
      <dgm:prSet/>
      <dgm:spPr/>
      <dgm:t>
        <a:bodyPr/>
        <a:lstStyle/>
        <a:p>
          <a:endParaRPr lang="fi-FI"/>
        </a:p>
      </dgm:t>
    </dgm:pt>
    <dgm:pt modelId="{F8F8C59E-1E77-4838-B455-3AD36740B4DE}" type="sibTrans" cxnId="{3992952E-31C2-454E-BC5E-1E449CB8A1CD}">
      <dgm:prSet/>
      <dgm:spPr/>
      <dgm:t>
        <a:bodyPr/>
        <a:lstStyle/>
        <a:p>
          <a:endParaRPr lang="fi-FI"/>
        </a:p>
      </dgm:t>
    </dgm:pt>
    <dgm:pt modelId="{4DCC7292-B52B-4A0A-8433-B5318BD62E67}">
      <dgm:prSet/>
      <dgm:spPr/>
      <dgm:t>
        <a:bodyPr/>
        <a:lstStyle/>
        <a:p>
          <a:pPr rtl="0"/>
          <a:r>
            <a:rPr lang="fi-FI" dirty="0" smtClean="0"/>
            <a:t>Suomalaiset osana yhä useammissa ja tiiviimmissä </a:t>
          </a:r>
          <a:r>
            <a:rPr lang="fi-FI" dirty="0" smtClean="0">
              <a:solidFill>
                <a:srgbClr val="FF0000"/>
              </a:solidFill>
            </a:rPr>
            <a:t>kansainvälisissä verkostoissa</a:t>
          </a:r>
          <a:r>
            <a:rPr lang="fi-FI" dirty="0" smtClean="0"/>
            <a:t>?</a:t>
          </a:r>
          <a:endParaRPr lang="fi-FI" dirty="0"/>
        </a:p>
      </dgm:t>
    </dgm:pt>
    <dgm:pt modelId="{E6D3832E-F83F-4DD3-ABEC-DA1D595DA84C}" type="parTrans" cxnId="{AED8DCD6-ADC6-4F69-95A3-4BEE69F392E9}">
      <dgm:prSet/>
      <dgm:spPr/>
      <dgm:t>
        <a:bodyPr/>
        <a:lstStyle/>
        <a:p>
          <a:endParaRPr lang="fi-FI"/>
        </a:p>
      </dgm:t>
    </dgm:pt>
    <dgm:pt modelId="{E90C11BB-48E2-440A-AADC-1CAE192E6067}" type="sibTrans" cxnId="{AED8DCD6-ADC6-4F69-95A3-4BEE69F392E9}">
      <dgm:prSet/>
      <dgm:spPr/>
      <dgm:t>
        <a:bodyPr/>
        <a:lstStyle/>
        <a:p>
          <a:endParaRPr lang="fi-FI"/>
        </a:p>
      </dgm:t>
    </dgm:pt>
    <dgm:pt modelId="{684A3613-C142-4247-B002-E0BCB614DDF4}">
      <dgm:prSet/>
      <dgm:spPr/>
      <dgm:t>
        <a:bodyPr/>
        <a:lstStyle/>
        <a:p>
          <a:pPr rtl="0"/>
          <a:r>
            <a:rPr lang="fi-FI" dirty="0" smtClean="0"/>
            <a:t>Korkeakoulut</a:t>
          </a:r>
          <a:endParaRPr lang="fi-FI" dirty="0"/>
        </a:p>
      </dgm:t>
    </dgm:pt>
    <dgm:pt modelId="{51D17623-0A09-4218-8C13-D0DD646E8CA5}" type="parTrans" cxnId="{121E958D-5FED-4D5B-B512-93B508151A5C}">
      <dgm:prSet/>
      <dgm:spPr/>
      <dgm:t>
        <a:bodyPr/>
        <a:lstStyle/>
        <a:p>
          <a:endParaRPr lang="fi-FI"/>
        </a:p>
      </dgm:t>
    </dgm:pt>
    <dgm:pt modelId="{0315F49D-BC4A-4A49-AD85-8611D99FD0C3}" type="sibTrans" cxnId="{121E958D-5FED-4D5B-B512-93B508151A5C}">
      <dgm:prSet/>
      <dgm:spPr/>
      <dgm:t>
        <a:bodyPr/>
        <a:lstStyle/>
        <a:p>
          <a:endParaRPr lang="fi-FI"/>
        </a:p>
      </dgm:t>
    </dgm:pt>
    <dgm:pt modelId="{3C3BD70D-B8FF-49E2-A187-BC5306DFC23D}">
      <dgm:prSet/>
      <dgm:spPr/>
      <dgm:t>
        <a:bodyPr/>
        <a:lstStyle/>
        <a:p>
          <a:pPr rtl="0"/>
          <a:r>
            <a:rPr lang="fi-FI" dirty="0" smtClean="0"/>
            <a:t>Oppimisen </a:t>
          </a:r>
          <a:r>
            <a:rPr lang="fi-FI" dirty="0" smtClean="0">
              <a:solidFill>
                <a:srgbClr val="FF0000"/>
              </a:solidFill>
            </a:rPr>
            <a:t>irtoaminen ajasta, paikasta ja läsnäolosta</a:t>
          </a:r>
          <a:r>
            <a:rPr lang="fi-FI" dirty="0" smtClean="0"/>
            <a:t>?</a:t>
          </a:r>
          <a:endParaRPr lang="fi-FI" dirty="0">
            <a:solidFill>
              <a:srgbClr val="333333"/>
            </a:solidFill>
          </a:endParaRPr>
        </a:p>
      </dgm:t>
    </dgm:pt>
    <dgm:pt modelId="{66A67D2F-102D-491B-9C22-9DE01236465C}" type="parTrans" cxnId="{EAA77870-D47A-4AF1-85A0-F8609B1888CD}">
      <dgm:prSet/>
      <dgm:spPr/>
      <dgm:t>
        <a:bodyPr/>
        <a:lstStyle/>
        <a:p>
          <a:endParaRPr lang="fi-FI"/>
        </a:p>
      </dgm:t>
    </dgm:pt>
    <dgm:pt modelId="{A9D32417-F7C5-41B7-8321-1E57CEC74E04}" type="sibTrans" cxnId="{EAA77870-D47A-4AF1-85A0-F8609B1888CD}">
      <dgm:prSet/>
      <dgm:spPr/>
      <dgm:t>
        <a:bodyPr/>
        <a:lstStyle/>
        <a:p>
          <a:endParaRPr lang="fi-FI"/>
        </a:p>
      </dgm:t>
    </dgm:pt>
    <dgm:pt modelId="{01CE8701-47D7-4CC8-AF99-C1F0F3CDC0BD}">
      <dgm:prSet/>
      <dgm:spPr/>
      <dgm:t>
        <a:bodyPr/>
        <a:lstStyle/>
        <a:p>
          <a:pPr rtl="0"/>
          <a:r>
            <a:rPr lang="fi-FI" dirty="0" smtClean="0"/>
            <a:t>Ilmiöiden ja tapahtumien välinen </a:t>
          </a:r>
          <a:r>
            <a:rPr lang="fi-FI" dirty="0" smtClean="0">
              <a:solidFill>
                <a:srgbClr val="FF0000"/>
              </a:solidFill>
            </a:rPr>
            <a:t>kytkeytyneisyys</a:t>
          </a:r>
          <a:r>
            <a:rPr lang="fi-FI" dirty="0" smtClean="0"/>
            <a:t> lisääntyy.</a:t>
          </a:r>
          <a:endParaRPr lang="fi-FI" dirty="0"/>
        </a:p>
      </dgm:t>
    </dgm:pt>
    <dgm:pt modelId="{3CF93AE4-E3BB-487B-AB56-6B12D5D01A78}" type="parTrans" cxnId="{29F7CBFC-C540-41AF-AFE4-C34B6A375DB0}">
      <dgm:prSet/>
      <dgm:spPr/>
      <dgm:t>
        <a:bodyPr/>
        <a:lstStyle/>
        <a:p>
          <a:endParaRPr lang="fi-FI"/>
        </a:p>
      </dgm:t>
    </dgm:pt>
    <dgm:pt modelId="{44C60AFB-081C-434F-83BC-15A54489D905}" type="sibTrans" cxnId="{29F7CBFC-C540-41AF-AFE4-C34B6A375DB0}">
      <dgm:prSet/>
      <dgm:spPr/>
      <dgm:t>
        <a:bodyPr/>
        <a:lstStyle/>
        <a:p>
          <a:endParaRPr lang="fi-FI"/>
        </a:p>
      </dgm:t>
    </dgm:pt>
    <dgm:pt modelId="{2BD1C0AB-6442-4344-9E01-C88120DC4681}">
      <dgm:prSet/>
      <dgm:spPr/>
      <dgm:t>
        <a:bodyPr/>
        <a:lstStyle/>
        <a:p>
          <a:pPr rtl="0"/>
          <a:r>
            <a:rPr lang="fi-FI" dirty="0" smtClean="0"/>
            <a:t>Mihin rooliin Suomi voi mahtua </a:t>
          </a:r>
          <a:r>
            <a:rPr lang="fi-FI" dirty="0" smtClean="0">
              <a:solidFill>
                <a:srgbClr val="FF0000"/>
              </a:solidFill>
            </a:rPr>
            <a:t>globaalissa taloudessa </a:t>
          </a:r>
          <a:r>
            <a:rPr lang="fi-FI" dirty="0" smtClean="0"/>
            <a:t>ja yhteistyössä?</a:t>
          </a:r>
          <a:endParaRPr lang="fi-FI" dirty="0"/>
        </a:p>
      </dgm:t>
    </dgm:pt>
    <dgm:pt modelId="{8BF71459-EC72-4C54-AEDF-AB9BAC68C726}" type="parTrans" cxnId="{67971044-7A48-4DBA-922F-8B89D8B9B22B}">
      <dgm:prSet/>
      <dgm:spPr/>
      <dgm:t>
        <a:bodyPr/>
        <a:lstStyle/>
        <a:p>
          <a:endParaRPr lang="fi-FI"/>
        </a:p>
      </dgm:t>
    </dgm:pt>
    <dgm:pt modelId="{6DD1222D-DE34-442A-9E8F-C98A005FA416}" type="sibTrans" cxnId="{67971044-7A48-4DBA-922F-8B89D8B9B22B}">
      <dgm:prSet/>
      <dgm:spPr/>
      <dgm:t>
        <a:bodyPr/>
        <a:lstStyle/>
        <a:p>
          <a:endParaRPr lang="fi-FI"/>
        </a:p>
      </dgm:t>
    </dgm:pt>
    <dgm:pt modelId="{49146ACB-16DF-41D6-8F62-BE2173B72BCE}">
      <dgm:prSet/>
      <dgm:spPr/>
      <dgm:t>
        <a:bodyPr/>
        <a:lstStyle/>
        <a:p>
          <a:pPr rtl="0"/>
          <a:r>
            <a:rPr lang="fi-FI" dirty="0" smtClean="0">
              <a:solidFill>
                <a:srgbClr val="333333"/>
              </a:solidFill>
            </a:rPr>
            <a:t>Digitalisaation mahdollistamien </a:t>
          </a:r>
          <a:r>
            <a:rPr lang="fi-FI" dirty="0" smtClean="0">
              <a:solidFill>
                <a:srgbClr val="FF0000"/>
              </a:solidFill>
            </a:rPr>
            <a:t>MOOC</a:t>
          </a:r>
          <a:r>
            <a:rPr lang="fi-FI" dirty="0" smtClean="0"/>
            <a:t>:ien tuoma </a:t>
          </a:r>
          <a:r>
            <a:rPr lang="fi-FI" dirty="0" smtClean="0">
              <a:solidFill>
                <a:srgbClr val="FF0000"/>
              </a:solidFill>
            </a:rPr>
            <a:t>toimintamallien muutostarve </a:t>
          </a:r>
          <a:r>
            <a:rPr lang="fi-FI" dirty="0" smtClean="0"/>
            <a:t>ja tutkintokilpailu?</a:t>
          </a:r>
          <a:endParaRPr lang="fi-FI" dirty="0"/>
        </a:p>
      </dgm:t>
    </dgm:pt>
    <dgm:pt modelId="{D881042D-7213-4342-9A99-269ED3A78216}" type="parTrans" cxnId="{6E449BBF-E783-410B-B55A-C8840BFCAEB7}">
      <dgm:prSet/>
      <dgm:spPr/>
      <dgm:t>
        <a:bodyPr/>
        <a:lstStyle/>
        <a:p>
          <a:endParaRPr lang="fi-FI"/>
        </a:p>
      </dgm:t>
    </dgm:pt>
    <dgm:pt modelId="{935908D4-C510-41EB-AFDA-36D65DEB8534}" type="sibTrans" cxnId="{6E449BBF-E783-410B-B55A-C8840BFCAEB7}">
      <dgm:prSet/>
      <dgm:spPr/>
      <dgm:t>
        <a:bodyPr/>
        <a:lstStyle/>
        <a:p>
          <a:endParaRPr lang="fi-FI"/>
        </a:p>
      </dgm:t>
    </dgm:pt>
    <dgm:pt modelId="{1B3D588A-3E3C-471F-A0F4-553C126304EF}">
      <dgm:prSet/>
      <dgm:spPr/>
      <dgm:t>
        <a:bodyPr/>
        <a:lstStyle/>
        <a:p>
          <a:pPr rtl="0"/>
          <a:r>
            <a:rPr lang="fi-FI" dirty="0" smtClean="0"/>
            <a:t>Yhä vahvempi tarve </a:t>
          </a:r>
          <a:r>
            <a:rPr lang="fi-FI" dirty="0" smtClean="0">
              <a:solidFill>
                <a:srgbClr val="FF0000"/>
              </a:solidFill>
            </a:rPr>
            <a:t>kansainväliselle</a:t>
          </a:r>
          <a:r>
            <a:rPr lang="fi-FI" dirty="0" smtClean="0"/>
            <a:t> tutkintojen hyväksilukemiselle ja oppilastietojen kansainväliselle validoinnille?</a:t>
          </a:r>
          <a:endParaRPr lang="fi-FI" dirty="0"/>
        </a:p>
      </dgm:t>
    </dgm:pt>
    <dgm:pt modelId="{09DD8151-85E3-4A11-9537-C8CD0593B01B}" type="parTrans" cxnId="{D6C19638-03A7-4FA8-B6C6-F5E11135AA69}">
      <dgm:prSet/>
      <dgm:spPr/>
      <dgm:t>
        <a:bodyPr/>
        <a:lstStyle/>
        <a:p>
          <a:endParaRPr lang="fi-FI"/>
        </a:p>
      </dgm:t>
    </dgm:pt>
    <dgm:pt modelId="{BA2C23EF-E3EB-4376-8872-3BC7AC19462A}" type="sibTrans" cxnId="{D6C19638-03A7-4FA8-B6C6-F5E11135AA69}">
      <dgm:prSet/>
      <dgm:spPr/>
      <dgm:t>
        <a:bodyPr/>
        <a:lstStyle/>
        <a:p>
          <a:endParaRPr lang="fi-FI"/>
        </a:p>
      </dgm:t>
    </dgm:pt>
    <dgm:pt modelId="{9364C5AF-E3ED-4FDA-A0D8-5F7C47F1FD4C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Rajat ylittävästä </a:t>
          </a:r>
          <a:r>
            <a:rPr lang="fi-FI" dirty="0" smtClean="0"/>
            <a:t>oppimisesta normi?</a:t>
          </a:r>
          <a:endParaRPr lang="fi-FI" dirty="0"/>
        </a:p>
      </dgm:t>
    </dgm:pt>
    <dgm:pt modelId="{8209C9A7-CBA8-428D-937A-8048F141F93D}" type="parTrans" cxnId="{687AC0B4-C60F-477D-9311-DC76363C417F}">
      <dgm:prSet/>
      <dgm:spPr/>
      <dgm:t>
        <a:bodyPr/>
        <a:lstStyle/>
        <a:p>
          <a:endParaRPr lang="fi-FI"/>
        </a:p>
      </dgm:t>
    </dgm:pt>
    <dgm:pt modelId="{52DB150F-9D06-4303-B2A6-C60438344C0D}" type="sibTrans" cxnId="{687AC0B4-C60F-477D-9311-DC76363C417F}">
      <dgm:prSet/>
      <dgm:spPr/>
      <dgm:t>
        <a:bodyPr/>
        <a:lstStyle/>
        <a:p>
          <a:endParaRPr lang="fi-FI"/>
        </a:p>
      </dgm:t>
    </dgm:pt>
    <dgm:pt modelId="{87700C90-DFBF-4138-9E5B-F5634C90DA3F}">
      <dgm:prSet/>
      <dgm:spPr/>
      <dgm:t>
        <a:bodyPr/>
        <a:lstStyle/>
        <a:p>
          <a:pPr rtl="0"/>
          <a:r>
            <a:rPr lang="fi-FI" dirty="0" smtClean="0"/>
            <a:t>Kansainvälinen </a:t>
          </a:r>
          <a:r>
            <a:rPr lang="fi-FI" dirty="0" smtClean="0">
              <a:solidFill>
                <a:srgbClr val="FF0000"/>
              </a:solidFill>
            </a:rPr>
            <a:t>muuttoliike</a:t>
          </a:r>
          <a:r>
            <a:rPr lang="fi-FI" dirty="0" smtClean="0"/>
            <a:t> jatkaa kasvuaan.</a:t>
          </a:r>
          <a:endParaRPr lang="fi-FI" dirty="0"/>
        </a:p>
      </dgm:t>
    </dgm:pt>
    <dgm:pt modelId="{E62C72B5-68FC-4B2B-9682-2A0C9E8FA1AC}" type="parTrans" cxnId="{57DB962F-7FA0-4856-958B-99B80497DD1A}">
      <dgm:prSet/>
      <dgm:spPr/>
      <dgm:t>
        <a:bodyPr/>
        <a:lstStyle/>
        <a:p>
          <a:endParaRPr lang="fi-FI"/>
        </a:p>
      </dgm:t>
    </dgm:pt>
    <dgm:pt modelId="{446F029A-FB65-41A2-869D-BE9E6636E499}" type="sibTrans" cxnId="{57DB962F-7FA0-4856-958B-99B80497DD1A}">
      <dgm:prSet/>
      <dgm:spPr/>
      <dgm:t>
        <a:bodyPr/>
        <a:lstStyle/>
        <a:p>
          <a:endParaRPr lang="fi-FI"/>
        </a:p>
      </dgm:t>
    </dgm:pt>
    <dgm:pt modelId="{37B39DE9-8B9F-4729-B094-813CE38C04FD}">
      <dgm:prSet/>
      <dgm:spPr/>
      <dgm:t>
        <a:bodyPr/>
        <a:lstStyle/>
        <a:p>
          <a:pPr rtl="0"/>
          <a:r>
            <a:rPr lang="fi-FI" dirty="0" smtClean="0"/>
            <a:t>Kansallinen </a:t>
          </a:r>
          <a:r>
            <a:rPr lang="fi-FI" dirty="0" smtClean="0">
              <a:solidFill>
                <a:srgbClr val="FF0000"/>
              </a:solidFill>
            </a:rPr>
            <a:t>epävarmuus</a:t>
          </a:r>
          <a:r>
            <a:rPr lang="fi-FI" dirty="0" smtClean="0"/>
            <a:t> kansainvälisyyden paineessa?</a:t>
          </a:r>
          <a:endParaRPr lang="fi-FI" dirty="0"/>
        </a:p>
      </dgm:t>
    </dgm:pt>
    <dgm:pt modelId="{E9827B44-891E-4F96-9CBC-D80AB093EB8C}" type="parTrans" cxnId="{00C16F8D-3CFA-4D21-8A1B-BE5CA70454A7}">
      <dgm:prSet/>
      <dgm:spPr/>
      <dgm:t>
        <a:bodyPr/>
        <a:lstStyle/>
        <a:p>
          <a:endParaRPr lang="fi-FI"/>
        </a:p>
      </dgm:t>
    </dgm:pt>
    <dgm:pt modelId="{30846B59-0CF6-4D1A-B352-8EFBF3274D42}" type="sibTrans" cxnId="{00C16F8D-3CFA-4D21-8A1B-BE5CA70454A7}">
      <dgm:prSet/>
      <dgm:spPr/>
      <dgm:t>
        <a:bodyPr/>
        <a:lstStyle/>
        <a:p>
          <a:endParaRPr lang="fi-FI"/>
        </a:p>
      </dgm:t>
    </dgm:pt>
    <dgm:pt modelId="{6E98EF90-A113-4C7A-A370-A5658BF2EDAF}" type="pres">
      <dgm:prSet presAssocID="{7E44BC9E-FC2A-47C2-B2F9-B360F5F0AC7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F5919E16-DB9B-466A-A2F7-C2EBA9C7DFAF}" type="pres">
      <dgm:prSet presAssocID="{4EC99429-B846-4A69-AC71-CF619B1027A7}" presName="parentLin" presStyleCnt="0"/>
      <dgm:spPr/>
    </dgm:pt>
    <dgm:pt modelId="{648B8E57-0156-45AD-BB94-0554CF48A2BD}" type="pres">
      <dgm:prSet presAssocID="{4EC99429-B846-4A69-AC71-CF619B1027A7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0CE078E0-8631-48D2-AC70-BEB26FCFE046}" type="pres">
      <dgm:prSet presAssocID="{4EC99429-B846-4A69-AC71-CF619B1027A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49328196-5E15-43A6-8CC4-3C88496C6139}" type="pres">
      <dgm:prSet presAssocID="{4EC99429-B846-4A69-AC71-CF619B1027A7}" presName="negativeSpace" presStyleCnt="0"/>
      <dgm:spPr/>
    </dgm:pt>
    <dgm:pt modelId="{8B279652-EE8C-4C0A-89D9-626440C10405}" type="pres">
      <dgm:prSet presAssocID="{4EC99429-B846-4A69-AC71-CF619B1027A7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BFD7B37-6D39-4149-887D-21D389AB39BC}" type="pres">
      <dgm:prSet presAssocID="{7E9D5AA5-45E6-413F-8595-DAFE108C6D5A}" presName="spaceBetweenRectangles" presStyleCnt="0"/>
      <dgm:spPr/>
    </dgm:pt>
    <dgm:pt modelId="{15159DCE-7BBC-4FFD-8F67-469CAE643937}" type="pres">
      <dgm:prSet presAssocID="{6ECDBA1B-C192-4115-926D-1368F94BA3D9}" presName="parentLin" presStyleCnt="0"/>
      <dgm:spPr/>
    </dgm:pt>
    <dgm:pt modelId="{4BDC55C5-E8BF-4D24-B477-E483B1D42002}" type="pres">
      <dgm:prSet presAssocID="{6ECDBA1B-C192-4115-926D-1368F94BA3D9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3B3786C7-601D-4CD7-96FD-CD93CA94C4E6}" type="pres">
      <dgm:prSet presAssocID="{6ECDBA1B-C192-4115-926D-1368F94BA3D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614B882-479D-4835-AD4D-957BCCF7860E}" type="pres">
      <dgm:prSet presAssocID="{6ECDBA1B-C192-4115-926D-1368F94BA3D9}" presName="negativeSpace" presStyleCnt="0"/>
      <dgm:spPr/>
    </dgm:pt>
    <dgm:pt modelId="{C3A512B6-87EF-4ECE-BB98-D15A6A8A15E3}" type="pres">
      <dgm:prSet presAssocID="{6ECDBA1B-C192-4115-926D-1368F94BA3D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E63C57A-48B8-4EA2-B785-A5D3BFE91752}" type="pres">
      <dgm:prSet presAssocID="{F8F8C59E-1E77-4838-B455-3AD36740B4DE}" presName="spaceBetweenRectangles" presStyleCnt="0"/>
      <dgm:spPr/>
    </dgm:pt>
    <dgm:pt modelId="{EBDFF0FE-1454-420C-8242-D6DEC0107115}" type="pres">
      <dgm:prSet presAssocID="{684A3613-C142-4247-B002-E0BCB614DDF4}" presName="parentLin" presStyleCnt="0"/>
      <dgm:spPr/>
    </dgm:pt>
    <dgm:pt modelId="{18239190-04E9-4307-A18B-1C95B799F083}" type="pres">
      <dgm:prSet presAssocID="{684A3613-C142-4247-B002-E0BCB614DDF4}" presName="parentLeftMargin" presStyleLbl="node1" presStyleIdx="1" presStyleCnt="3"/>
      <dgm:spPr/>
      <dgm:t>
        <a:bodyPr/>
        <a:lstStyle/>
        <a:p>
          <a:endParaRPr lang="fi-FI"/>
        </a:p>
      </dgm:t>
    </dgm:pt>
    <dgm:pt modelId="{7E0F6A3C-D437-45DE-9C77-81EEF60A5CB2}" type="pres">
      <dgm:prSet presAssocID="{684A3613-C142-4247-B002-E0BCB614DDF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25C60F1B-EFA7-43AF-A95C-4B707BE5D6F7}" type="pres">
      <dgm:prSet presAssocID="{684A3613-C142-4247-B002-E0BCB614DDF4}" presName="negativeSpace" presStyleCnt="0"/>
      <dgm:spPr/>
    </dgm:pt>
    <dgm:pt modelId="{99D02CEC-6033-462E-AF3A-3CEA65568B95}" type="pres">
      <dgm:prSet presAssocID="{684A3613-C142-4247-B002-E0BCB614DDF4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07B9FCD0-E9AB-46E5-A07A-DB809E767607}" type="presOf" srcId="{6ECDBA1B-C192-4115-926D-1368F94BA3D9}" destId="{4BDC55C5-E8BF-4D24-B477-E483B1D42002}" srcOrd="0" destOrd="0" presId="urn:microsoft.com/office/officeart/2005/8/layout/list1"/>
    <dgm:cxn modelId="{6F07420B-2E6E-461F-99C4-E8781C758A1B}" type="presOf" srcId="{2BD1C0AB-6442-4344-9E01-C88120DC4681}" destId="{C3A512B6-87EF-4ECE-BB98-D15A6A8A15E3}" srcOrd="0" destOrd="2" presId="urn:microsoft.com/office/officeart/2005/8/layout/list1"/>
    <dgm:cxn modelId="{4DABDA01-CDB0-4854-A6A3-F90D9844A325}" type="presOf" srcId="{1B3D588A-3E3C-471F-A0F4-553C126304EF}" destId="{99D02CEC-6033-462E-AF3A-3CEA65568B95}" srcOrd="0" destOrd="2" presId="urn:microsoft.com/office/officeart/2005/8/layout/list1"/>
    <dgm:cxn modelId="{67971044-7A48-4DBA-922F-8B89D8B9B22B}" srcId="{6ECDBA1B-C192-4115-926D-1368F94BA3D9}" destId="{2BD1C0AB-6442-4344-9E01-C88120DC4681}" srcOrd="2" destOrd="0" parTransId="{8BF71459-EC72-4C54-AEDF-AB9BAC68C726}" sibTransId="{6DD1222D-DE34-442A-9E8F-C98A005FA416}"/>
    <dgm:cxn modelId="{121E958D-5FED-4D5B-B512-93B508151A5C}" srcId="{7E44BC9E-FC2A-47C2-B2F9-B360F5F0AC75}" destId="{684A3613-C142-4247-B002-E0BCB614DDF4}" srcOrd="2" destOrd="0" parTransId="{51D17623-0A09-4218-8C13-D0DD646E8CA5}" sibTransId="{0315F49D-BC4A-4A49-AD85-8611D99FD0C3}"/>
    <dgm:cxn modelId="{6E2520AB-3173-4347-9711-3908E38BB4E2}" srcId="{4EC99429-B846-4A69-AC71-CF619B1027A7}" destId="{0A97BF00-5089-4C7C-947C-EB8E0926B0B6}" srcOrd="0" destOrd="0" parTransId="{7A6EFD65-8C46-4FE0-B8AA-0EC6EC1B7740}" sibTransId="{25716294-7CEC-4AC2-8CEE-95A684DDD265}"/>
    <dgm:cxn modelId="{0BE234E2-E8CD-438B-9B34-5FB7968BFDAE}" type="presOf" srcId="{684A3613-C142-4247-B002-E0BCB614DDF4}" destId="{7E0F6A3C-D437-45DE-9C77-81EEF60A5CB2}" srcOrd="1" destOrd="0" presId="urn:microsoft.com/office/officeart/2005/8/layout/list1"/>
    <dgm:cxn modelId="{C47089F4-DB53-4504-B730-4BBFD1F2FBFE}" type="presOf" srcId="{0A97BF00-5089-4C7C-947C-EB8E0926B0B6}" destId="{8B279652-EE8C-4C0A-89D9-626440C10405}" srcOrd="0" destOrd="0" presId="urn:microsoft.com/office/officeart/2005/8/layout/list1"/>
    <dgm:cxn modelId="{6E449BBF-E783-410B-B55A-C8840BFCAEB7}" srcId="{684A3613-C142-4247-B002-E0BCB614DDF4}" destId="{49146ACB-16DF-41D6-8F62-BE2173B72BCE}" srcOrd="3" destOrd="0" parTransId="{D881042D-7213-4342-9A99-269ED3A78216}" sibTransId="{935908D4-C510-41EB-AFDA-36D65DEB8534}"/>
    <dgm:cxn modelId="{00C16F8D-3CFA-4D21-8A1B-BE5CA70454A7}" srcId="{6ECDBA1B-C192-4115-926D-1368F94BA3D9}" destId="{37B39DE9-8B9F-4729-B094-813CE38C04FD}" srcOrd="1" destOrd="0" parTransId="{E9827B44-891E-4F96-9CBC-D80AB093EB8C}" sibTransId="{30846B59-0CF6-4D1A-B352-8EFBF3274D42}"/>
    <dgm:cxn modelId="{85A4F020-5EE5-4665-B35E-0211D540F541}" type="presOf" srcId="{4EC99429-B846-4A69-AC71-CF619B1027A7}" destId="{648B8E57-0156-45AD-BB94-0554CF48A2BD}" srcOrd="0" destOrd="0" presId="urn:microsoft.com/office/officeart/2005/8/layout/list1"/>
    <dgm:cxn modelId="{D964CA6F-A71E-4D77-83F6-B852D712C368}" type="presOf" srcId="{7E44BC9E-FC2A-47C2-B2F9-B360F5F0AC75}" destId="{6E98EF90-A113-4C7A-A370-A5658BF2EDAF}" srcOrd="0" destOrd="0" presId="urn:microsoft.com/office/officeart/2005/8/layout/list1"/>
    <dgm:cxn modelId="{29F7CBFC-C540-41AF-AFE4-C34B6A375DB0}" srcId="{4EC99429-B846-4A69-AC71-CF619B1027A7}" destId="{01CE8701-47D7-4CC8-AF99-C1F0F3CDC0BD}" srcOrd="1" destOrd="0" parTransId="{3CF93AE4-E3BB-487B-AB56-6B12D5D01A78}" sibTransId="{44C60AFB-081C-434F-83BC-15A54489D905}"/>
    <dgm:cxn modelId="{575129DE-8730-4987-94F0-2DC67D54EF0E}" type="presOf" srcId="{9364C5AF-E3ED-4FDA-A0D8-5F7C47F1FD4C}" destId="{99D02CEC-6033-462E-AF3A-3CEA65568B95}" srcOrd="0" destOrd="1" presId="urn:microsoft.com/office/officeart/2005/8/layout/list1"/>
    <dgm:cxn modelId="{EAA77870-D47A-4AF1-85A0-F8609B1888CD}" srcId="{684A3613-C142-4247-B002-E0BCB614DDF4}" destId="{3C3BD70D-B8FF-49E2-A187-BC5306DFC23D}" srcOrd="0" destOrd="0" parTransId="{66A67D2F-102D-491B-9C22-9DE01236465C}" sibTransId="{A9D32417-F7C5-41B7-8321-1E57CEC74E04}"/>
    <dgm:cxn modelId="{05FCF827-177F-4D7F-B388-9C6B33C9A170}" type="presOf" srcId="{01CE8701-47D7-4CC8-AF99-C1F0F3CDC0BD}" destId="{8B279652-EE8C-4C0A-89D9-626440C10405}" srcOrd="0" destOrd="1" presId="urn:microsoft.com/office/officeart/2005/8/layout/list1"/>
    <dgm:cxn modelId="{AED8DCD6-ADC6-4F69-95A3-4BEE69F392E9}" srcId="{6ECDBA1B-C192-4115-926D-1368F94BA3D9}" destId="{4DCC7292-B52B-4A0A-8433-B5318BD62E67}" srcOrd="0" destOrd="0" parTransId="{E6D3832E-F83F-4DD3-ABEC-DA1D595DA84C}" sibTransId="{E90C11BB-48E2-440A-AADC-1CAE192E6067}"/>
    <dgm:cxn modelId="{30FE4C2C-4330-4EA0-A671-BB173F9981B1}" type="presOf" srcId="{684A3613-C142-4247-B002-E0BCB614DDF4}" destId="{18239190-04E9-4307-A18B-1C95B799F083}" srcOrd="0" destOrd="0" presId="urn:microsoft.com/office/officeart/2005/8/layout/list1"/>
    <dgm:cxn modelId="{D6C19638-03A7-4FA8-B6C6-F5E11135AA69}" srcId="{684A3613-C142-4247-B002-E0BCB614DDF4}" destId="{1B3D588A-3E3C-471F-A0F4-553C126304EF}" srcOrd="2" destOrd="0" parTransId="{09DD8151-85E3-4A11-9537-C8CD0593B01B}" sibTransId="{BA2C23EF-E3EB-4376-8872-3BC7AC19462A}"/>
    <dgm:cxn modelId="{3992952E-31C2-454E-BC5E-1E449CB8A1CD}" srcId="{7E44BC9E-FC2A-47C2-B2F9-B360F5F0AC75}" destId="{6ECDBA1B-C192-4115-926D-1368F94BA3D9}" srcOrd="1" destOrd="0" parTransId="{3D4A942C-2430-4020-A92E-9894A44FB466}" sibTransId="{F8F8C59E-1E77-4838-B455-3AD36740B4DE}"/>
    <dgm:cxn modelId="{B17B1C40-B4B2-4295-9519-31D069644A28}" type="presOf" srcId="{37B39DE9-8B9F-4729-B094-813CE38C04FD}" destId="{C3A512B6-87EF-4ECE-BB98-D15A6A8A15E3}" srcOrd="0" destOrd="1" presId="urn:microsoft.com/office/officeart/2005/8/layout/list1"/>
    <dgm:cxn modelId="{4C1A7690-61B1-46C6-831A-478B11C0C097}" type="presOf" srcId="{4DCC7292-B52B-4A0A-8433-B5318BD62E67}" destId="{C3A512B6-87EF-4ECE-BB98-D15A6A8A15E3}" srcOrd="0" destOrd="0" presId="urn:microsoft.com/office/officeart/2005/8/layout/list1"/>
    <dgm:cxn modelId="{6DEB5BFF-D605-40BD-AA53-EE9B15F7AB29}" type="presOf" srcId="{87700C90-DFBF-4138-9E5B-F5634C90DA3F}" destId="{8B279652-EE8C-4C0A-89D9-626440C10405}" srcOrd="0" destOrd="2" presId="urn:microsoft.com/office/officeart/2005/8/layout/list1"/>
    <dgm:cxn modelId="{2E83F671-EADC-4D51-BD29-0B6FF6898ED0}" srcId="{7E44BC9E-FC2A-47C2-B2F9-B360F5F0AC75}" destId="{4EC99429-B846-4A69-AC71-CF619B1027A7}" srcOrd="0" destOrd="0" parTransId="{43CCC85D-38E1-4EC1-90F2-8140EEB2D49F}" sibTransId="{7E9D5AA5-45E6-413F-8595-DAFE108C6D5A}"/>
    <dgm:cxn modelId="{57DB962F-7FA0-4856-958B-99B80497DD1A}" srcId="{4EC99429-B846-4A69-AC71-CF619B1027A7}" destId="{87700C90-DFBF-4138-9E5B-F5634C90DA3F}" srcOrd="2" destOrd="0" parTransId="{E62C72B5-68FC-4B2B-9682-2A0C9E8FA1AC}" sibTransId="{446F029A-FB65-41A2-869D-BE9E6636E499}"/>
    <dgm:cxn modelId="{3E910975-D794-4E9A-AB16-6ED50B6DF2EB}" type="presOf" srcId="{49146ACB-16DF-41D6-8F62-BE2173B72BCE}" destId="{99D02CEC-6033-462E-AF3A-3CEA65568B95}" srcOrd="0" destOrd="3" presId="urn:microsoft.com/office/officeart/2005/8/layout/list1"/>
    <dgm:cxn modelId="{00FF1FEE-5B8A-4454-8975-4E104CFB3FBF}" type="presOf" srcId="{4EC99429-B846-4A69-AC71-CF619B1027A7}" destId="{0CE078E0-8631-48D2-AC70-BEB26FCFE046}" srcOrd="1" destOrd="0" presId="urn:microsoft.com/office/officeart/2005/8/layout/list1"/>
    <dgm:cxn modelId="{687AC0B4-C60F-477D-9311-DC76363C417F}" srcId="{684A3613-C142-4247-B002-E0BCB614DDF4}" destId="{9364C5AF-E3ED-4FDA-A0D8-5F7C47F1FD4C}" srcOrd="1" destOrd="0" parTransId="{8209C9A7-CBA8-428D-937A-8048F141F93D}" sibTransId="{52DB150F-9D06-4303-B2A6-C60438344C0D}"/>
    <dgm:cxn modelId="{C1113712-B246-4B0A-B3B7-D18B844D09E7}" type="presOf" srcId="{6ECDBA1B-C192-4115-926D-1368F94BA3D9}" destId="{3B3786C7-601D-4CD7-96FD-CD93CA94C4E6}" srcOrd="1" destOrd="0" presId="urn:microsoft.com/office/officeart/2005/8/layout/list1"/>
    <dgm:cxn modelId="{E3755D11-A674-4FCB-AE9F-4AC5627777D8}" type="presOf" srcId="{3C3BD70D-B8FF-49E2-A187-BC5306DFC23D}" destId="{99D02CEC-6033-462E-AF3A-3CEA65568B95}" srcOrd="0" destOrd="0" presId="urn:microsoft.com/office/officeart/2005/8/layout/list1"/>
    <dgm:cxn modelId="{476502AE-3670-43DA-A45E-68334D7DAE69}" type="presParOf" srcId="{6E98EF90-A113-4C7A-A370-A5658BF2EDAF}" destId="{F5919E16-DB9B-466A-A2F7-C2EBA9C7DFAF}" srcOrd="0" destOrd="0" presId="urn:microsoft.com/office/officeart/2005/8/layout/list1"/>
    <dgm:cxn modelId="{FB426718-5389-4E75-8514-5CE3300E8C70}" type="presParOf" srcId="{F5919E16-DB9B-466A-A2F7-C2EBA9C7DFAF}" destId="{648B8E57-0156-45AD-BB94-0554CF48A2BD}" srcOrd="0" destOrd="0" presId="urn:microsoft.com/office/officeart/2005/8/layout/list1"/>
    <dgm:cxn modelId="{A8673CF9-86A1-4F3A-B585-273A28FB38AE}" type="presParOf" srcId="{F5919E16-DB9B-466A-A2F7-C2EBA9C7DFAF}" destId="{0CE078E0-8631-48D2-AC70-BEB26FCFE046}" srcOrd="1" destOrd="0" presId="urn:microsoft.com/office/officeart/2005/8/layout/list1"/>
    <dgm:cxn modelId="{E2F34315-D01F-4BDC-B1D8-96DB7F4D5CE8}" type="presParOf" srcId="{6E98EF90-A113-4C7A-A370-A5658BF2EDAF}" destId="{49328196-5E15-43A6-8CC4-3C88496C6139}" srcOrd="1" destOrd="0" presId="urn:microsoft.com/office/officeart/2005/8/layout/list1"/>
    <dgm:cxn modelId="{B3E54312-D8C2-4630-93CD-4817F3CB77B5}" type="presParOf" srcId="{6E98EF90-A113-4C7A-A370-A5658BF2EDAF}" destId="{8B279652-EE8C-4C0A-89D9-626440C10405}" srcOrd="2" destOrd="0" presId="urn:microsoft.com/office/officeart/2005/8/layout/list1"/>
    <dgm:cxn modelId="{70BE87E8-F7A5-4AC0-B39C-358459EC4B4A}" type="presParOf" srcId="{6E98EF90-A113-4C7A-A370-A5658BF2EDAF}" destId="{3BFD7B37-6D39-4149-887D-21D389AB39BC}" srcOrd="3" destOrd="0" presId="urn:microsoft.com/office/officeart/2005/8/layout/list1"/>
    <dgm:cxn modelId="{F04429E0-8F6F-4A0D-9A35-FD0CE7C90777}" type="presParOf" srcId="{6E98EF90-A113-4C7A-A370-A5658BF2EDAF}" destId="{15159DCE-7BBC-4FFD-8F67-469CAE643937}" srcOrd="4" destOrd="0" presId="urn:microsoft.com/office/officeart/2005/8/layout/list1"/>
    <dgm:cxn modelId="{A7237322-514C-48F5-A33D-A0CA5834A82A}" type="presParOf" srcId="{15159DCE-7BBC-4FFD-8F67-469CAE643937}" destId="{4BDC55C5-E8BF-4D24-B477-E483B1D42002}" srcOrd="0" destOrd="0" presId="urn:microsoft.com/office/officeart/2005/8/layout/list1"/>
    <dgm:cxn modelId="{B6EC825E-56B7-42FD-92E2-9B592100028E}" type="presParOf" srcId="{15159DCE-7BBC-4FFD-8F67-469CAE643937}" destId="{3B3786C7-601D-4CD7-96FD-CD93CA94C4E6}" srcOrd="1" destOrd="0" presId="urn:microsoft.com/office/officeart/2005/8/layout/list1"/>
    <dgm:cxn modelId="{562F8C47-9486-42F7-87DF-FFDDC8F6B10E}" type="presParOf" srcId="{6E98EF90-A113-4C7A-A370-A5658BF2EDAF}" destId="{3614B882-479D-4835-AD4D-957BCCF7860E}" srcOrd="5" destOrd="0" presId="urn:microsoft.com/office/officeart/2005/8/layout/list1"/>
    <dgm:cxn modelId="{8299F00D-0D38-40B7-ADD6-814923D60B1E}" type="presParOf" srcId="{6E98EF90-A113-4C7A-A370-A5658BF2EDAF}" destId="{C3A512B6-87EF-4ECE-BB98-D15A6A8A15E3}" srcOrd="6" destOrd="0" presId="urn:microsoft.com/office/officeart/2005/8/layout/list1"/>
    <dgm:cxn modelId="{11AFD4FA-D06F-48CC-8D7A-9FAA4298B050}" type="presParOf" srcId="{6E98EF90-A113-4C7A-A370-A5658BF2EDAF}" destId="{EE63C57A-48B8-4EA2-B785-A5D3BFE91752}" srcOrd="7" destOrd="0" presId="urn:microsoft.com/office/officeart/2005/8/layout/list1"/>
    <dgm:cxn modelId="{6CB4BD22-43CE-47AC-AC7E-98D3DF98BD32}" type="presParOf" srcId="{6E98EF90-A113-4C7A-A370-A5658BF2EDAF}" destId="{EBDFF0FE-1454-420C-8242-D6DEC0107115}" srcOrd="8" destOrd="0" presId="urn:microsoft.com/office/officeart/2005/8/layout/list1"/>
    <dgm:cxn modelId="{F413F777-2AED-4CDB-A1AD-1864F3C4D06C}" type="presParOf" srcId="{EBDFF0FE-1454-420C-8242-D6DEC0107115}" destId="{18239190-04E9-4307-A18B-1C95B799F083}" srcOrd="0" destOrd="0" presId="urn:microsoft.com/office/officeart/2005/8/layout/list1"/>
    <dgm:cxn modelId="{C3EF119F-6C54-4FBF-98B0-ED17CBCAEE2B}" type="presParOf" srcId="{EBDFF0FE-1454-420C-8242-D6DEC0107115}" destId="{7E0F6A3C-D437-45DE-9C77-81EEF60A5CB2}" srcOrd="1" destOrd="0" presId="urn:microsoft.com/office/officeart/2005/8/layout/list1"/>
    <dgm:cxn modelId="{0ABCD905-DA3F-45D5-9E0F-AFB229821D22}" type="presParOf" srcId="{6E98EF90-A113-4C7A-A370-A5658BF2EDAF}" destId="{25C60F1B-EFA7-43AF-A95C-4B707BE5D6F7}" srcOrd="9" destOrd="0" presId="urn:microsoft.com/office/officeart/2005/8/layout/list1"/>
    <dgm:cxn modelId="{9300E9CF-8699-485A-A0FF-9744C54B9F77}" type="presParOf" srcId="{6E98EF90-A113-4C7A-A370-A5658BF2EDAF}" destId="{99D02CEC-6033-462E-AF3A-3CEA65568B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E44BC9E-FC2A-47C2-B2F9-B360F5F0AC7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4EC99429-B846-4A69-AC71-CF619B1027A7}">
      <dgm:prSet/>
      <dgm:spPr/>
      <dgm:t>
        <a:bodyPr/>
        <a:lstStyle/>
        <a:p>
          <a:pPr rtl="0"/>
          <a:r>
            <a:rPr lang="fi-FI" smtClean="0"/>
            <a:t>Ilmiöt</a:t>
          </a:r>
          <a:endParaRPr lang="fi-FI"/>
        </a:p>
      </dgm:t>
    </dgm:pt>
    <dgm:pt modelId="{43CCC85D-38E1-4EC1-90F2-8140EEB2D49F}" type="parTrans" cxnId="{2E83F671-EADC-4D51-BD29-0B6FF6898ED0}">
      <dgm:prSet/>
      <dgm:spPr/>
      <dgm:t>
        <a:bodyPr/>
        <a:lstStyle/>
        <a:p>
          <a:endParaRPr lang="fi-FI"/>
        </a:p>
      </dgm:t>
    </dgm:pt>
    <dgm:pt modelId="{7E9D5AA5-45E6-413F-8595-DAFE108C6D5A}" type="sibTrans" cxnId="{2E83F671-EADC-4D51-BD29-0B6FF6898ED0}">
      <dgm:prSet/>
      <dgm:spPr/>
      <dgm:t>
        <a:bodyPr/>
        <a:lstStyle/>
        <a:p>
          <a:endParaRPr lang="fi-FI"/>
        </a:p>
      </dgm:t>
    </dgm:pt>
    <dgm:pt modelId="{0A97BF00-5089-4C7C-947C-EB8E0926B0B6}">
      <dgm:prSet/>
      <dgm:spPr/>
      <dgm:t>
        <a:bodyPr/>
        <a:lstStyle/>
        <a:p>
          <a:pPr rtl="0"/>
          <a:r>
            <a:rPr lang="fi-FI" dirty="0" smtClean="0"/>
            <a:t>Tieto muuttuu </a:t>
          </a:r>
          <a:r>
            <a:rPr lang="fi-FI" dirty="0" smtClean="0">
              <a:solidFill>
                <a:srgbClr val="FF0000"/>
              </a:solidFill>
            </a:rPr>
            <a:t>avoimemmaksi</a:t>
          </a:r>
          <a:r>
            <a:rPr lang="fi-FI" dirty="0" smtClean="0"/>
            <a:t> ja yksilöiden merkitys informaatiopohjaisen pääoman tuottajana ja jalostajana kasvaa.</a:t>
          </a:r>
          <a:endParaRPr lang="fi-FI" dirty="0"/>
        </a:p>
      </dgm:t>
    </dgm:pt>
    <dgm:pt modelId="{7A6EFD65-8C46-4FE0-B8AA-0EC6EC1B7740}" type="parTrans" cxnId="{6E2520AB-3173-4347-9711-3908E38BB4E2}">
      <dgm:prSet/>
      <dgm:spPr/>
      <dgm:t>
        <a:bodyPr/>
        <a:lstStyle/>
        <a:p>
          <a:endParaRPr lang="fi-FI"/>
        </a:p>
      </dgm:t>
    </dgm:pt>
    <dgm:pt modelId="{25716294-7CEC-4AC2-8CEE-95A684DDD265}" type="sibTrans" cxnId="{6E2520AB-3173-4347-9711-3908E38BB4E2}">
      <dgm:prSet/>
      <dgm:spPr/>
      <dgm:t>
        <a:bodyPr/>
        <a:lstStyle/>
        <a:p>
          <a:endParaRPr lang="fi-FI"/>
        </a:p>
      </dgm:t>
    </dgm:pt>
    <dgm:pt modelId="{B8F94A5B-D4E4-4BF6-B5B0-BC684FFBC620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Jakamistalous</a:t>
          </a:r>
          <a:r>
            <a:rPr lang="fi-FI" dirty="0" smtClean="0"/>
            <a:t> luo vaihtoehtoja omistamiseen ja pääomaan perustuvalle talousmallille.</a:t>
          </a:r>
          <a:endParaRPr lang="fi-FI" dirty="0"/>
        </a:p>
      </dgm:t>
    </dgm:pt>
    <dgm:pt modelId="{108DA340-B3CE-4DA3-93BD-9165E324ED39}" type="parTrans" cxnId="{269AE7D6-E10C-41E9-B780-D54873A8345F}">
      <dgm:prSet/>
      <dgm:spPr/>
      <dgm:t>
        <a:bodyPr/>
        <a:lstStyle/>
        <a:p>
          <a:endParaRPr lang="fi-FI"/>
        </a:p>
      </dgm:t>
    </dgm:pt>
    <dgm:pt modelId="{A6349DCD-A883-48DC-AC61-48D3B427AE6E}" type="sibTrans" cxnId="{269AE7D6-E10C-41E9-B780-D54873A8345F}">
      <dgm:prSet/>
      <dgm:spPr/>
      <dgm:t>
        <a:bodyPr/>
        <a:lstStyle/>
        <a:p>
          <a:endParaRPr lang="fi-FI"/>
        </a:p>
      </dgm:t>
    </dgm:pt>
    <dgm:pt modelId="{7B1D53BB-0A22-4AEC-ADC4-AEF85FE70F6E}">
      <dgm:prSet/>
      <dgm:spPr/>
      <dgm:t>
        <a:bodyPr/>
        <a:lstStyle/>
        <a:p>
          <a:pPr rtl="0"/>
          <a:r>
            <a:rPr lang="fi-FI" dirty="0" smtClean="0"/>
            <a:t>Verkostoituneiden rakenteiden </a:t>
          </a:r>
          <a:r>
            <a:rPr lang="fi-FI" dirty="0" smtClean="0">
              <a:solidFill>
                <a:srgbClr val="FF0000"/>
              </a:solidFill>
            </a:rPr>
            <a:t>uhka perinteisille instituutioille</a:t>
          </a:r>
          <a:r>
            <a:rPr lang="fi-FI" dirty="0" smtClean="0"/>
            <a:t>; media ja tiedonvälitys.</a:t>
          </a:r>
          <a:endParaRPr lang="fi-FI" dirty="0"/>
        </a:p>
      </dgm:t>
    </dgm:pt>
    <dgm:pt modelId="{76053E12-6CD1-4E48-B283-CA0B1C0DBC7F}" type="parTrans" cxnId="{74C03E40-760E-4203-947E-8E76DE7B49AE}">
      <dgm:prSet/>
      <dgm:spPr/>
      <dgm:t>
        <a:bodyPr/>
        <a:lstStyle/>
        <a:p>
          <a:endParaRPr lang="fi-FI"/>
        </a:p>
      </dgm:t>
    </dgm:pt>
    <dgm:pt modelId="{AF4BD02A-5809-439E-909D-C99BFE8E0E3B}" type="sibTrans" cxnId="{74C03E40-760E-4203-947E-8E76DE7B49AE}">
      <dgm:prSet/>
      <dgm:spPr/>
      <dgm:t>
        <a:bodyPr/>
        <a:lstStyle/>
        <a:p>
          <a:endParaRPr lang="fi-FI"/>
        </a:p>
      </dgm:t>
    </dgm:pt>
    <dgm:pt modelId="{6ECDBA1B-C192-4115-926D-1368F94BA3D9}">
      <dgm:prSet/>
      <dgm:spPr/>
      <dgm:t>
        <a:bodyPr/>
        <a:lstStyle/>
        <a:p>
          <a:pPr rtl="0"/>
          <a:r>
            <a:rPr lang="fi-FI" smtClean="0"/>
            <a:t>Suomi</a:t>
          </a:r>
          <a:endParaRPr lang="fi-FI"/>
        </a:p>
      </dgm:t>
    </dgm:pt>
    <dgm:pt modelId="{3D4A942C-2430-4020-A92E-9894A44FB466}" type="parTrans" cxnId="{3992952E-31C2-454E-BC5E-1E449CB8A1CD}">
      <dgm:prSet/>
      <dgm:spPr/>
      <dgm:t>
        <a:bodyPr/>
        <a:lstStyle/>
        <a:p>
          <a:endParaRPr lang="fi-FI"/>
        </a:p>
      </dgm:t>
    </dgm:pt>
    <dgm:pt modelId="{F8F8C59E-1E77-4838-B455-3AD36740B4DE}" type="sibTrans" cxnId="{3992952E-31C2-454E-BC5E-1E449CB8A1CD}">
      <dgm:prSet/>
      <dgm:spPr/>
      <dgm:t>
        <a:bodyPr/>
        <a:lstStyle/>
        <a:p>
          <a:endParaRPr lang="fi-FI"/>
        </a:p>
      </dgm:t>
    </dgm:pt>
    <dgm:pt modelId="{4DCC7292-B52B-4A0A-8433-B5318BD62E67}">
      <dgm:prSet/>
      <dgm:spPr/>
      <dgm:t>
        <a:bodyPr/>
        <a:lstStyle/>
        <a:p>
          <a:pPr rtl="0"/>
          <a:r>
            <a:rPr lang="fi-FI" dirty="0" smtClean="0"/>
            <a:t>Mahdollisuus uranuurtajaksi suoran ja </a:t>
          </a:r>
          <a:r>
            <a:rPr lang="fi-FI" dirty="0" smtClean="0">
              <a:solidFill>
                <a:srgbClr val="FF0000"/>
              </a:solidFill>
            </a:rPr>
            <a:t>osallistavan demokratian </a:t>
          </a:r>
          <a:r>
            <a:rPr lang="fi-FI" dirty="0" smtClean="0"/>
            <a:t>kehityksessä?</a:t>
          </a:r>
          <a:endParaRPr lang="fi-FI" dirty="0"/>
        </a:p>
      </dgm:t>
    </dgm:pt>
    <dgm:pt modelId="{E6D3832E-F83F-4DD3-ABEC-DA1D595DA84C}" type="parTrans" cxnId="{AED8DCD6-ADC6-4F69-95A3-4BEE69F392E9}">
      <dgm:prSet/>
      <dgm:spPr/>
      <dgm:t>
        <a:bodyPr/>
        <a:lstStyle/>
        <a:p>
          <a:endParaRPr lang="fi-FI"/>
        </a:p>
      </dgm:t>
    </dgm:pt>
    <dgm:pt modelId="{E90C11BB-48E2-440A-AADC-1CAE192E6067}" type="sibTrans" cxnId="{AED8DCD6-ADC6-4F69-95A3-4BEE69F392E9}">
      <dgm:prSet/>
      <dgm:spPr/>
      <dgm:t>
        <a:bodyPr/>
        <a:lstStyle/>
        <a:p>
          <a:endParaRPr lang="fi-FI"/>
        </a:p>
      </dgm:t>
    </dgm:pt>
    <dgm:pt modelId="{F603289E-16D8-46AF-B7D2-6EEA3A448568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Avoimen datan </a:t>
          </a:r>
          <a:r>
            <a:rPr lang="fi-FI" dirty="0" smtClean="0"/>
            <a:t>hyödyntäminen hallinnon tehostajana ja uusien palvelumallien mahdollistajana?</a:t>
          </a:r>
          <a:endParaRPr lang="fi-FI" dirty="0"/>
        </a:p>
      </dgm:t>
    </dgm:pt>
    <dgm:pt modelId="{4C99E96E-53DD-42C0-8F2F-92C6359A5606}" type="parTrans" cxnId="{E816FE58-62A7-4EDC-AB8F-F4490B59FD24}">
      <dgm:prSet/>
      <dgm:spPr/>
      <dgm:t>
        <a:bodyPr/>
        <a:lstStyle/>
        <a:p>
          <a:endParaRPr lang="fi-FI"/>
        </a:p>
      </dgm:t>
    </dgm:pt>
    <dgm:pt modelId="{5929C49C-F586-4193-AE14-D33134CD8584}" type="sibTrans" cxnId="{E816FE58-62A7-4EDC-AB8F-F4490B59FD24}">
      <dgm:prSet/>
      <dgm:spPr/>
      <dgm:t>
        <a:bodyPr/>
        <a:lstStyle/>
        <a:p>
          <a:endParaRPr lang="fi-FI"/>
        </a:p>
      </dgm:t>
    </dgm:pt>
    <dgm:pt modelId="{684A3613-C142-4247-B002-E0BCB614DDF4}">
      <dgm:prSet/>
      <dgm:spPr/>
      <dgm:t>
        <a:bodyPr/>
        <a:lstStyle/>
        <a:p>
          <a:pPr rtl="0"/>
          <a:r>
            <a:rPr lang="fi-FI" smtClean="0"/>
            <a:t>Korkeakoulut</a:t>
          </a:r>
          <a:endParaRPr lang="fi-FI"/>
        </a:p>
      </dgm:t>
    </dgm:pt>
    <dgm:pt modelId="{51D17623-0A09-4218-8C13-D0DD646E8CA5}" type="parTrans" cxnId="{121E958D-5FED-4D5B-B512-93B508151A5C}">
      <dgm:prSet/>
      <dgm:spPr/>
      <dgm:t>
        <a:bodyPr/>
        <a:lstStyle/>
        <a:p>
          <a:endParaRPr lang="fi-FI"/>
        </a:p>
      </dgm:t>
    </dgm:pt>
    <dgm:pt modelId="{0315F49D-BC4A-4A49-AD85-8611D99FD0C3}" type="sibTrans" cxnId="{121E958D-5FED-4D5B-B512-93B508151A5C}">
      <dgm:prSet/>
      <dgm:spPr/>
      <dgm:t>
        <a:bodyPr/>
        <a:lstStyle/>
        <a:p>
          <a:endParaRPr lang="fi-FI"/>
        </a:p>
      </dgm:t>
    </dgm:pt>
    <dgm:pt modelId="{3C3BD70D-B8FF-49E2-A187-BC5306DFC23D}">
      <dgm:prSet/>
      <dgm:spPr/>
      <dgm:t>
        <a:bodyPr/>
        <a:lstStyle/>
        <a:p>
          <a:pPr rtl="0"/>
          <a:r>
            <a:rPr lang="fi-FI" dirty="0" smtClean="0"/>
            <a:t>Korkeakoulujen </a:t>
          </a:r>
          <a:r>
            <a:rPr lang="fi-FI" dirty="0" smtClean="0">
              <a:solidFill>
                <a:srgbClr val="FF0000"/>
              </a:solidFill>
            </a:rPr>
            <a:t>tietohallinnon verkostoitumisen ja vastuunjaon </a:t>
          </a:r>
          <a:r>
            <a:rPr lang="fi-FI" dirty="0" smtClean="0"/>
            <a:t>vaatimus ja kasvava merkitys?</a:t>
          </a:r>
          <a:endParaRPr lang="fi-FI" dirty="0"/>
        </a:p>
      </dgm:t>
    </dgm:pt>
    <dgm:pt modelId="{66A67D2F-102D-491B-9C22-9DE01236465C}" type="parTrans" cxnId="{EAA77870-D47A-4AF1-85A0-F8609B1888CD}">
      <dgm:prSet/>
      <dgm:spPr/>
      <dgm:t>
        <a:bodyPr/>
        <a:lstStyle/>
        <a:p>
          <a:endParaRPr lang="fi-FI"/>
        </a:p>
      </dgm:t>
    </dgm:pt>
    <dgm:pt modelId="{A9D32417-F7C5-41B7-8321-1E57CEC74E04}" type="sibTrans" cxnId="{EAA77870-D47A-4AF1-85A0-F8609B1888CD}">
      <dgm:prSet/>
      <dgm:spPr/>
      <dgm:t>
        <a:bodyPr/>
        <a:lstStyle/>
        <a:p>
          <a:endParaRPr lang="fi-FI"/>
        </a:p>
      </dgm:t>
    </dgm:pt>
    <dgm:pt modelId="{5A51BA6A-AE82-4513-B8E0-C798ED7FE670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Jakamistalouteen ja start up –kulttuuriin </a:t>
          </a:r>
          <a:r>
            <a:rPr lang="fi-FI" dirty="0" smtClean="0"/>
            <a:t>kohdistuviin yhteiskunnan odotuksiin vastaaminen?</a:t>
          </a:r>
          <a:endParaRPr lang="fi-FI" dirty="0"/>
        </a:p>
      </dgm:t>
    </dgm:pt>
    <dgm:pt modelId="{F16A8822-0BA1-49B5-87DC-445D4D02CEF8}" type="parTrans" cxnId="{9A5B055A-91B5-4DA8-B0DB-06EC12EED428}">
      <dgm:prSet/>
      <dgm:spPr/>
      <dgm:t>
        <a:bodyPr/>
        <a:lstStyle/>
        <a:p>
          <a:endParaRPr lang="fi-FI"/>
        </a:p>
      </dgm:t>
    </dgm:pt>
    <dgm:pt modelId="{75128702-E648-47CA-AE97-9CFAA364B974}" type="sibTrans" cxnId="{9A5B055A-91B5-4DA8-B0DB-06EC12EED428}">
      <dgm:prSet/>
      <dgm:spPr/>
      <dgm:t>
        <a:bodyPr/>
        <a:lstStyle/>
        <a:p>
          <a:endParaRPr lang="fi-FI"/>
        </a:p>
      </dgm:t>
    </dgm:pt>
    <dgm:pt modelId="{9C457FB6-27C2-41FB-96AC-14FDADA114E6}">
      <dgm:prSet/>
      <dgm:spPr/>
      <dgm:t>
        <a:bodyPr/>
        <a:lstStyle/>
        <a:p>
          <a:pPr rtl="0"/>
          <a:r>
            <a:rPr lang="fi-FI" dirty="0" smtClean="0"/>
            <a:t>Voidaanko </a:t>
          </a:r>
          <a:r>
            <a:rPr lang="fi-FI" dirty="0" smtClean="0">
              <a:solidFill>
                <a:srgbClr val="FF0000"/>
              </a:solidFill>
            </a:rPr>
            <a:t>verkostojen syntymistä </a:t>
          </a:r>
          <a:r>
            <a:rPr lang="fi-FI" dirty="0" smtClean="0"/>
            <a:t>tehostaa?</a:t>
          </a:r>
          <a:endParaRPr lang="fi-FI" dirty="0"/>
        </a:p>
      </dgm:t>
    </dgm:pt>
    <dgm:pt modelId="{D62DDDBF-366E-45B1-9CC3-BDA18C06515C}" type="parTrans" cxnId="{F71DC112-13EC-4941-A76B-89276C408CC8}">
      <dgm:prSet/>
      <dgm:spPr/>
      <dgm:t>
        <a:bodyPr/>
        <a:lstStyle/>
        <a:p>
          <a:endParaRPr lang="fi-FI"/>
        </a:p>
      </dgm:t>
    </dgm:pt>
    <dgm:pt modelId="{126EFA7B-B420-4CF0-BE62-C7A8AFF92BC8}" type="sibTrans" cxnId="{F71DC112-13EC-4941-A76B-89276C408CC8}">
      <dgm:prSet/>
      <dgm:spPr/>
      <dgm:t>
        <a:bodyPr/>
        <a:lstStyle/>
        <a:p>
          <a:endParaRPr lang="fi-FI"/>
        </a:p>
      </dgm:t>
    </dgm:pt>
    <dgm:pt modelId="{92280E65-E8B4-4F75-BE26-871C9EAB68AA}">
      <dgm:prSet/>
      <dgm:spPr/>
      <dgm:t>
        <a:bodyPr/>
        <a:lstStyle/>
        <a:p>
          <a:pPr rtl="0"/>
          <a:r>
            <a:rPr lang="fi-FI" dirty="0" smtClean="0"/>
            <a:t>Miten tuetaan eri korkeakouluissa opiskelevien </a:t>
          </a:r>
          <a:r>
            <a:rPr lang="fi-FI" dirty="0" smtClean="0">
              <a:solidFill>
                <a:srgbClr val="FF0000"/>
              </a:solidFill>
            </a:rPr>
            <a:t>opiskelijoiden yhteisöjä </a:t>
          </a:r>
          <a:r>
            <a:rPr lang="fi-FI" dirty="0" smtClean="0"/>
            <a:t>ja miten tästä saadaan </a:t>
          </a:r>
          <a:r>
            <a:rPr lang="fi-FI" dirty="0" smtClean="0">
              <a:solidFill>
                <a:srgbClr val="FF0000"/>
              </a:solidFill>
            </a:rPr>
            <a:t>oppilaitosten välisiä synergioita</a:t>
          </a:r>
          <a:r>
            <a:rPr lang="fi-FI" dirty="0" smtClean="0"/>
            <a:t>?</a:t>
          </a:r>
          <a:endParaRPr lang="fi-FI" dirty="0"/>
        </a:p>
      </dgm:t>
    </dgm:pt>
    <dgm:pt modelId="{6B997383-23E5-4A5F-A7E3-3AC1C7E80E67}" type="parTrans" cxnId="{7A30C6B9-0105-4E23-B57D-4F17684EA627}">
      <dgm:prSet/>
      <dgm:spPr/>
      <dgm:t>
        <a:bodyPr/>
        <a:lstStyle/>
        <a:p>
          <a:endParaRPr lang="fi-FI"/>
        </a:p>
      </dgm:t>
    </dgm:pt>
    <dgm:pt modelId="{21F7F735-14F9-4CD8-9C74-B31D1D8C1C6C}" type="sibTrans" cxnId="{7A30C6B9-0105-4E23-B57D-4F17684EA627}">
      <dgm:prSet/>
      <dgm:spPr/>
      <dgm:t>
        <a:bodyPr/>
        <a:lstStyle/>
        <a:p>
          <a:endParaRPr lang="fi-FI"/>
        </a:p>
      </dgm:t>
    </dgm:pt>
    <dgm:pt modelId="{0C8D8FDD-784E-481F-BC4A-1FD112DFC601}">
      <dgm:prSet/>
      <dgm:spPr/>
      <dgm:t>
        <a:bodyPr/>
        <a:lstStyle/>
        <a:p>
          <a:pPr rtl="0"/>
          <a:r>
            <a:rPr lang="fi-FI" dirty="0" smtClean="0">
              <a:solidFill>
                <a:schemeClr val="tx1"/>
              </a:solidFill>
            </a:rPr>
            <a:t>Yhteistyön tuoman </a:t>
          </a:r>
          <a:r>
            <a:rPr lang="fi-FI" dirty="0" smtClean="0">
              <a:solidFill>
                <a:srgbClr val="FF0000"/>
              </a:solidFill>
            </a:rPr>
            <a:t>monitoimija- </a:t>
          </a:r>
          <a:r>
            <a:rPr lang="fi-FI" dirty="0" smtClean="0">
              <a:solidFill>
                <a:srgbClr val="FF0000"/>
              </a:solidFill>
            </a:rPr>
            <a:t>ja monitoimittajaympäristöjen organisoinnin </a:t>
          </a:r>
          <a:r>
            <a:rPr lang="fi-FI" dirty="0" smtClean="0"/>
            <a:t>merkitys </a:t>
          </a:r>
          <a:r>
            <a:rPr lang="fi-FI" dirty="0" smtClean="0"/>
            <a:t>kasvaa?</a:t>
          </a:r>
          <a:endParaRPr lang="fi-FI" dirty="0"/>
        </a:p>
      </dgm:t>
    </dgm:pt>
    <dgm:pt modelId="{FB5AAD11-516A-4C64-B49C-9555E281F792}" type="parTrans" cxnId="{6BAFF7A0-D992-4109-9D81-0677C4190C4B}">
      <dgm:prSet/>
      <dgm:spPr/>
      <dgm:t>
        <a:bodyPr/>
        <a:lstStyle/>
        <a:p>
          <a:endParaRPr lang="fi-FI"/>
        </a:p>
      </dgm:t>
    </dgm:pt>
    <dgm:pt modelId="{FCFDE900-5954-4DA1-B922-1ACA129D954A}" type="sibTrans" cxnId="{6BAFF7A0-D992-4109-9D81-0677C4190C4B}">
      <dgm:prSet/>
      <dgm:spPr/>
      <dgm:t>
        <a:bodyPr/>
        <a:lstStyle/>
        <a:p>
          <a:endParaRPr lang="fi-FI"/>
        </a:p>
      </dgm:t>
    </dgm:pt>
    <dgm:pt modelId="{F8296125-F138-4209-815A-2C455058EE4B}">
      <dgm:prSet/>
      <dgm:spPr/>
      <dgm:t>
        <a:bodyPr/>
        <a:lstStyle/>
        <a:p>
          <a:pPr rtl="0"/>
          <a:r>
            <a:rPr lang="fi-FI" dirty="0" smtClean="0"/>
            <a:t>Antaako digitaalisen tiedon irtoaminen alkuperäisestä kontekstistaan tietoon liittyvälle kontrollille </a:t>
          </a:r>
          <a:r>
            <a:rPr lang="fi-FI" dirty="0" smtClean="0">
              <a:solidFill>
                <a:srgbClr val="FF0000"/>
              </a:solidFill>
            </a:rPr>
            <a:t>ennakoimattomia merkityksiä</a:t>
          </a:r>
          <a:r>
            <a:rPr lang="fi-FI" dirty="0" smtClean="0"/>
            <a:t>?</a:t>
          </a:r>
          <a:endParaRPr lang="fi-FI" dirty="0"/>
        </a:p>
      </dgm:t>
    </dgm:pt>
    <dgm:pt modelId="{A2991FFC-3DBF-47FA-A2FD-C62E4D7D8B89}" type="parTrans" cxnId="{2B382518-9290-4ED1-BCD9-D76C90157AC3}">
      <dgm:prSet/>
      <dgm:spPr/>
      <dgm:t>
        <a:bodyPr/>
        <a:lstStyle/>
        <a:p>
          <a:endParaRPr lang="fi-FI"/>
        </a:p>
      </dgm:t>
    </dgm:pt>
    <dgm:pt modelId="{53768059-5E1E-41B2-AD4A-273A4D9B2532}" type="sibTrans" cxnId="{2B382518-9290-4ED1-BCD9-D76C90157AC3}">
      <dgm:prSet/>
      <dgm:spPr/>
      <dgm:t>
        <a:bodyPr/>
        <a:lstStyle/>
        <a:p>
          <a:endParaRPr lang="fi-FI"/>
        </a:p>
      </dgm:t>
    </dgm:pt>
    <dgm:pt modelId="{66438352-F35A-4311-8427-8B4C66298C18}">
      <dgm:prSet/>
      <dgm:spPr/>
      <dgm:t>
        <a:bodyPr/>
        <a:lstStyle/>
        <a:p>
          <a:pPr rtl="0"/>
          <a:r>
            <a:rPr lang="fi-FI" dirty="0" smtClean="0"/>
            <a:t>Tiedon esitystavan muuttuminen verkottuneeksi; </a:t>
          </a:r>
          <a:r>
            <a:rPr lang="fi-FI" dirty="0" smtClean="0">
              <a:solidFill>
                <a:srgbClr val="FF0000"/>
              </a:solidFill>
            </a:rPr>
            <a:t>hierarkiarakenteista verkostorakenteiksi</a:t>
          </a:r>
          <a:r>
            <a:rPr lang="fi-FI" dirty="0" smtClean="0"/>
            <a:t>.</a:t>
          </a:r>
          <a:endParaRPr lang="fi-FI" dirty="0"/>
        </a:p>
      </dgm:t>
    </dgm:pt>
    <dgm:pt modelId="{011B1DF5-E6F6-4D86-86F5-881A7BD39590}" type="parTrans" cxnId="{D9364328-E1B8-4CA1-B6B5-A6725DF28F8D}">
      <dgm:prSet/>
      <dgm:spPr/>
      <dgm:t>
        <a:bodyPr/>
        <a:lstStyle/>
        <a:p>
          <a:endParaRPr lang="fi-FI"/>
        </a:p>
      </dgm:t>
    </dgm:pt>
    <dgm:pt modelId="{E669FFA8-8AE1-443C-A6E5-5834FBE3B992}" type="sibTrans" cxnId="{D9364328-E1B8-4CA1-B6B5-A6725DF28F8D}">
      <dgm:prSet/>
      <dgm:spPr/>
      <dgm:t>
        <a:bodyPr/>
        <a:lstStyle/>
        <a:p>
          <a:endParaRPr lang="fi-FI"/>
        </a:p>
      </dgm:t>
    </dgm:pt>
    <dgm:pt modelId="{6E98EF90-A113-4C7A-A370-A5658BF2EDAF}" type="pres">
      <dgm:prSet presAssocID="{7E44BC9E-FC2A-47C2-B2F9-B360F5F0AC7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F5919E16-DB9B-466A-A2F7-C2EBA9C7DFAF}" type="pres">
      <dgm:prSet presAssocID="{4EC99429-B846-4A69-AC71-CF619B1027A7}" presName="parentLin" presStyleCnt="0"/>
      <dgm:spPr/>
    </dgm:pt>
    <dgm:pt modelId="{648B8E57-0156-45AD-BB94-0554CF48A2BD}" type="pres">
      <dgm:prSet presAssocID="{4EC99429-B846-4A69-AC71-CF619B1027A7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0CE078E0-8631-48D2-AC70-BEB26FCFE046}" type="pres">
      <dgm:prSet presAssocID="{4EC99429-B846-4A69-AC71-CF619B1027A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49328196-5E15-43A6-8CC4-3C88496C6139}" type="pres">
      <dgm:prSet presAssocID="{4EC99429-B846-4A69-AC71-CF619B1027A7}" presName="negativeSpace" presStyleCnt="0"/>
      <dgm:spPr/>
    </dgm:pt>
    <dgm:pt modelId="{8B279652-EE8C-4C0A-89D9-626440C10405}" type="pres">
      <dgm:prSet presAssocID="{4EC99429-B846-4A69-AC71-CF619B1027A7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BFD7B37-6D39-4149-887D-21D389AB39BC}" type="pres">
      <dgm:prSet presAssocID="{7E9D5AA5-45E6-413F-8595-DAFE108C6D5A}" presName="spaceBetweenRectangles" presStyleCnt="0"/>
      <dgm:spPr/>
    </dgm:pt>
    <dgm:pt modelId="{15159DCE-7BBC-4FFD-8F67-469CAE643937}" type="pres">
      <dgm:prSet presAssocID="{6ECDBA1B-C192-4115-926D-1368F94BA3D9}" presName="parentLin" presStyleCnt="0"/>
      <dgm:spPr/>
    </dgm:pt>
    <dgm:pt modelId="{4BDC55C5-E8BF-4D24-B477-E483B1D42002}" type="pres">
      <dgm:prSet presAssocID="{6ECDBA1B-C192-4115-926D-1368F94BA3D9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3B3786C7-601D-4CD7-96FD-CD93CA94C4E6}" type="pres">
      <dgm:prSet presAssocID="{6ECDBA1B-C192-4115-926D-1368F94BA3D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614B882-479D-4835-AD4D-957BCCF7860E}" type="pres">
      <dgm:prSet presAssocID="{6ECDBA1B-C192-4115-926D-1368F94BA3D9}" presName="negativeSpace" presStyleCnt="0"/>
      <dgm:spPr/>
    </dgm:pt>
    <dgm:pt modelId="{C3A512B6-87EF-4ECE-BB98-D15A6A8A15E3}" type="pres">
      <dgm:prSet presAssocID="{6ECDBA1B-C192-4115-926D-1368F94BA3D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E63C57A-48B8-4EA2-B785-A5D3BFE91752}" type="pres">
      <dgm:prSet presAssocID="{F8F8C59E-1E77-4838-B455-3AD36740B4DE}" presName="spaceBetweenRectangles" presStyleCnt="0"/>
      <dgm:spPr/>
    </dgm:pt>
    <dgm:pt modelId="{EBDFF0FE-1454-420C-8242-D6DEC0107115}" type="pres">
      <dgm:prSet presAssocID="{684A3613-C142-4247-B002-E0BCB614DDF4}" presName="parentLin" presStyleCnt="0"/>
      <dgm:spPr/>
    </dgm:pt>
    <dgm:pt modelId="{18239190-04E9-4307-A18B-1C95B799F083}" type="pres">
      <dgm:prSet presAssocID="{684A3613-C142-4247-B002-E0BCB614DDF4}" presName="parentLeftMargin" presStyleLbl="node1" presStyleIdx="1" presStyleCnt="3"/>
      <dgm:spPr/>
      <dgm:t>
        <a:bodyPr/>
        <a:lstStyle/>
        <a:p>
          <a:endParaRPr lang="fi-FI"/>
        </a:p>
      </dgm:t>
    </dgm:pt>
    <dgm:pt modelId="{7E0F6A3C-D437-45DE-9C77-81EEF60A5CB2}" type="pres">
      <dgm:prSet presAssocID="{684A3613-C142-4247-B002-E0BCB614DDF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25C60F1B-EFA7-43AF-A95C-4B707BE5D6F7}" type="pres">
      <dgm:prSet presAssocID="{684A3613-C142-4247-B002-E0BCB614DDF4}" presName="negativeSpace" presStyleCnt="0"/>
      <dgm:spPr/>
    </dgm:pt>
    <dgm:pt modelId="{99D02CEC-6033-462E-AF3A-3CEA65568B95}" type="pres">
      <dgm:prSet presAssocID="{684A3613-C142-4247-B002-E0BCB614DDF4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21FB8E66-6690-42D4-8DD0-F112BFE37DFA}" type="presOf" srcId="{4EC99429-B846-4A69-AC71-CF619B1027A7}" destId="{0CE078E0-8631-48D2-AC70-BEB26FCFE046}" srcOrd="1" destOrd="0" presId="urn:microsoft.com/office/officeart/2005/8/layout/list1"/>
    <dgm:cxn modelId="{718A4A4D-C858-42CD-9D78-AD4855989DD2}" type="presOf" srcId="{F603289E-16D8-46AF-B7D2-6EEA3A448568}" destId="{C3A512B6-87EF-4ECE-BB98-D15A6A8A15E3}" srcOrd="0" destOrd="1" presId="urn:microsoft.com/office/officeart/2005/8/layout/list1"/>
    <dgm:cxn modelId="{B1A82EFD-71E9-4FD5-AF84-33EBD527B8FF}" type="presOf" srcId="{6ECDBA1B-C192-4115-926D-1368F94BA3D9}" destId="{3B3786C7-601D-4CD7-96FD-CD93CA94C4E6}" srcOrd="1" destOrd="0" presId="urn:microsoft.com/office/officeart/2005/8/layout/list1"/>
    <dgm:cxn modelId="{F71DC112-13EC-4941-A76B-89276C408CC8}" srcId="{6ECDBA1B-C192-4115-926D-1368F94BA3D9}" destId="{9C457FB6-27C2-41FB-96AC-14FDADA114E6}" srcOrd="3" destOrd="0" parTransId="{D62DDDBF-366E-45B1-9CC3-BDA18C06515C}" sibTransId="{126EFA7B-B420-4CF0-BE62-C7A8AFF92BC8}"/>
    <dgm:cxn modelId="{719465AF-B8C3-4F95-8E5D-475002A223E0}" type="presOf" srcId="{7B1D53BB-0A22-4AEC-ADC4-AEF85FE70F6E}" destId="{8B279652-EE8C-4C0A-89D9-626440C10405}" srcOrd="0" destOrd="3" presId="urn:microsoft.com/office/officeart/2005/8/layout/list1"/>
    <dgm:cxn modelId="{121E958D-5FED-4D5B-B512-93B508151A5C}" srcId="{7E44BC9E-FC2A-47C2-B2F9-B360F5F0AC75}" destId="{684A3613-C142-4247-B002-E0BCB614DDF4}" srcOrd="2" destOrd="0" parTransId="{51D17623-0A09-4218-8C13-D0DD646E8CA5}" sibTransId="{0315F49D-BC4A-4A49-AD85-8611D99FD0C3}"/>
    <dgm:cxn modelId="{6E2520AB-3173-4347-9711-3908E38BB4E2}" srcId="{4EC99429-B846-4A69-AC71-CF619B1027A7}" destId="{0A97BF00-5089-4C7C-947C-EB8E0926B0B6}" srcOrd="0" destOrd="0" parTransId="{7A6EFD65-8C46-4FE0-B8AA-0EC6EC1B7740}" sibTransId="{25716294-7CEC-4AC2-8CEE-95A684DDD265}"/>
    <dgm:cxn modelId="{7A30C6B9-0105-4E23-B57D-4F17684EA627}" srcId="{684A3613-C142-4247-B002-E0BCB614DDF4}" destId="{92280E65-E8B4-4F75-BE26-871C9EAB68AA}" srcOrd="2" destOrd="0" parTransId="{6B997383-23E5-4A5F-A7E3-3AC1C7E80E67}" sibTransId="{21F7F735-14F9-4CD8-9C74-B31D1D8C1C6C}"/>
    <dgm:cxn modelId="{3DC1A678-59A0-4EF0-8553-6B6391314576}" type="presOf" srcId="{4DCC7292-B52B-4A0A-8433-B5318BD62E67}" destId="{C3A512B6-87EF-4ECE-BB98-D15A6A8A15E3}" srcOrd="0" destOrd="0" presId="urn:microsoft.com/office/officeart/2005/8/layout/list1"/>
    <dgm:cxn modelId="{79F31ED1-FA52-4B18-BC91-830179C2E9F5}" type="presOf" srcId="{6ECDBA1B-C192-4115-926D-1368F94BA3D9}" destId="{4BDC55C5-E8BF-4D24-B477-E483B1D42002}" srcOrd="0" destOrd="0" presId="urn:microsoft.com/office/officeart/2005/8/layout/list1"/>
    <dgm:cxn modelId="{2B382518-9290-4ED1-BCD9-D76C90157AC3}" srcId="{6ECDBA1B-C192-4115-926D-1368F94BA3D9}" destId="{F8296125-F138-4209-815A-2C455058EE4B}" srcOrd="2" destOrd="0" parTransId="{A2991FFC-3DBF-47FA-A2FD-C62E4D7D8B89}" sibTransId="{53768059-5E1E-41B2-AD4A-273A4D9B2532}"/>
    <dgm:cxn modelId="{D0CA4A8E-FE8F-4E15-AFD0-A39FC2CD2471}" type="presOf" srcId="{7E44BC9E-FC2A-47C2-B2F9-B360F5F0AC75}" destId="{6E98EF90-A113-4C7A-A370-A5658BF2EDAF}" srcOrd="0" destOrd="0" presId="urn:microsoft.com/office/officeart/2005/8/layout/list1"/>
    <dgm:cxn modelId="{CB329D12-5C52-48B2-90F5-018CCBA91BD1}" type="presOf" srcId="{92280E65-E8B4-4F75-BE26-871C9EAB68AA}" destId="{99D02CEC-6033-462E-AF3A-3CEA65568B95}" srcOrd="0" destOrd="2" presId="urn:microsoft.com/office/officeart/2005/8/layout/list1"/>
    <dgm:cxn modelId="{40983905-F454-44BB-B25C-7461EE5102D8}" type="presOf" srcId="{66438352-F35A-4311-8427-8B4C66298C18}" destId="{8B279652-EE8C-4C0A-89D9-626440C10405}" srcOrd="0" destOrd="1" presId="urn:microsoft.com/office/officeart/2005/8/layout/list1"/>
    <dgm:cxn modelId="{74C03E40-760E-4203-947E-8E76DE7B49AE}" srcId="{4EC99429-B846-4A69-AC71-CF619B1027A7}" destId="{7B1D53BB-0A22-4AEC-ADC4-AEF85FE70F6E}" srcOrd="3" destOrd="0" parTransId="{76053E12-6CD1-4E48-B283-CA0B1C0DBC7F}" sibTransId="{AF4BD02A-5809-439E-909D-C99BFE8E0E3B}"/>
    <dgm:cxn modelId="{CC74DF7E-C19D-4542-A2E0-32E3D6562D4E}" type="presOf" srcId="{684A3613-C142-4247-B002-E0BCB614DDF4}" destId="{18239190-04E9-4307-A18B-1C95B799F083}" srcOrd="0" destOrd="0" presId="urn:microsoft.com/office/officeart/2005/8/layout/list1"/>
    <dgm:cxn modelId="{EAA77870-D47A-4AF1-85A0-F8609B1888CD}" srcId="{684A3613-C142-4247-B002-E0BCB614DDF4}" destId="{3C3BD70D-B8FF-49E2-A187-BC5306DFC23D}" srcOrd="0" destOrd="0" parTransId="{66A67D2F-102D-491B-9C22-9DE01236465C}" sibTransId="{A9D32417-F7C5-41B7-8321-1E57CEC74E04}"/>
    <dgm:cxn modelId="{269AE7D6-E10C-41E9-B780-D54873A8345F}" srcId="{4EC99429-B846-4A69-AC71-CF619B1027A7}" destId="{B8F94A5B-D4E4-4BF6-B5B0-BC684FFBC620}" srcOrd="2" destOrd="0" parTransId="{108DA340-B3CE-4DA3-93BD-9165E324ED39}" sibTransId="{A6349DCD-A883-48DC-AC61-48D3B427AE6E}"/>
    <dgm:cxn modelId="{1DBE2C96-7874-4B13-84AA-250C3D94562E}" type="presOf" srcId="{B8F94A5B-D4E4-4BF6-B5B0-BC684FFBC620}" destId="{8B279652-EE8C-4C0A-89D9-626440C10405}" srcOrd="0" destOrd="2" presId="urn:microsoft.com/office/officeart/2005/8/layout/list1"/>
    <dgm:cxn modelId="{E816FE58-62A7-4EDC-AB8F-F4490B59FD24}" srcId="{6ECDBA1B-C192-4115-926D-1368F94BA3D9}" destId="{F603289E-16D8-46AF-B7D2-6EEA3A448568}" srcOrd="1" destOrd="0" parTransId="{4C99E96E-53DD-42C0-8F2F-92C6359A5606}" sibTransId="{5929C49C-F586-4193-AE14-D33134CD8584}"/>
    <dgm:cxn modelId="{91F65555-677B-4834-A19F-2AC120CE1127}" type="presOf" srcId="{5A51BA6A-AE82-4513-B8E0-C798ED7FE670}" destId="{99D02CEC-6033-462E-AF3A-3CEA65568B95}" srcOrd="0" destOrd="3" presId="urn:microsoft.com/office/officeart/2005/8/layout/list1"/>
    <dgm:cxn modelId="{AED8DCD6-ADC6-4F69-95A3-4BEE69F392E9}" srcId="{6ECDBA1B-C192-4115-926D-1368F94BA3D9}" destId="{4DCC7292-B52B-4A0A-8433-B5318BD62E67}" srcOrd="0" destOrd="0" parTransId="{E6D3832E-F83F-4DD3-ABEC-DA1D595DA84C}" sibTransId="{E90C11BB-48E2-440A-AADC-1CAE192E6067}"/>
    <dgm:cxn modelId="{0AE83AB0-EAA2-4A77-BF29-2AA65879991C}" type="presOf" srcId="{0C8D8FDD-784E-481F-BC4A-1FD112DFC601}" destId="{99D02CEC-6033-462E-AF3A-3CEA65568B95}" srcOrd="0" destOrd="1" presId="urn:microsoft.com/office/officeart/2005/8/layout/list1"/>
    <dgm:cxn modelId="{3992952E-31C2-454E-BC5E-1E449CB8A1CD}" srcId="{7E44BC9E-FC2A-47C2-B2F9-B360F5F0AC75}" destId="{6ECDBA1B-C192-4115-926D-1368F94BA3D9}" srcOrd="1" destOrd="0" parTransId="{3D4A942C-2430-4020-A92E-9894A44FB466}" sibTransId="{F8F8C59E-1E77-4838-B455-3AD36740B4DE}"/>
    <dgm:cxn modelId="{6BAFF7A0-D992-4109-9D81-0677C4190C4B}" srcId="{684A3613-C142-4247-B002-E0BCB614DDF4}" destId="{0C8D8FDD-784E-481F-BC4A-1FD112DFC601}" srcOrd="1" destOrd="0" parTransId="{FB5AAD11-516A-4C64-B49C-9555E281F792}" sibTransId="{FCFDE900-5954-4DA1-B922-1ACA129D954A}"/>
    <dgm:cxn modelId="{BEAE4B30-5C91-4511-BC0A-24AA1F383F96}" type="presOf" srcId="{9C457FB6-27C2-41FB-96AC-14FDADA114E6}" destId="{C3A512B6-87EF-4ECE-BB98-D15A6A8A15E3}" srcOrd="0" destOrd="3" presId="urn:microsoft.com/office/officeart/2005/8/layout/list1"/>
    <dgm:cxn modelId="{2E83F671-EADC-4D51-BD29-0B6FF6898ED0}" srcId="{7E44BC9E-FC2A-47C2-B2F9-B360F5F0AC75}" destId="{4EC99429-B846-4A69-AC71-CF619B1027A7}" srcOrd="0" destOrd="0" parTransId="{43CCC85D-38E1-4EC1-90F2-8140EEB2D49F}" sibTransId="{7E9D5AA5-45E6-413F-8595-DAFE108C6D5A}"/>
    <dgm:cxn modelId="{D9364328-E1B8-4CA1-B6B5-A6725DF28F8D}" srcId="{4EC99429-B846-4A69-AC71-CF619B1027A7}" destId="{66438352-F35A-4311-8427-8B4C66298C18}" srcOrd="1" destOrd="0" parTransId="{011B1DF5-E6F6-4D86-86F5-881A7BD39590}" sibTransId="{E669FFA8-8AE1-443C-A6E5-5834FBE3B992}"/>
    <dgm:cxn modelId="{D2290C10-68A6-4BAF-B613-A197B203DB89}" type="presOf" srcId="{684A3613-C142-4247-B002-E0BCB614DDF4}" destId="{7E0F6A3C-D437-45DE-9C77-81EEF60A5CB2}" srcOrd="1" destOrd="0" presId="urn:microsoft.com/office/officeart/2005/8/layout/list1"/>
    <dgm:cxn modelId="{E8B80186-2F66-40E5-BFC7-6988348FE75A}" type="presOf" srcId="{3C3BD70D-B8FF-49E2-A187-BC5306DFC23D}" destId="{99D02CEC-6033-462E-AF3A-3CEA65568B95}" srcOrd="0" destOrd="0" presId="urn:microsoft.com/office/officeart/2005/8/layout/list1"/>
    <dgm:cxn modelId="{991423C9-AEC8-406F-98B8-A8CCC6D4CAAD}" type="presOf" srcId="{4EC99429-B846-4A69-AC71-CF619B1027A7}" destId="{648B8E57-0156-45AD-BB94-0554CF48A2BD}" srcOrd="0" destOrd="0" presId="urn:microsoft.com/office/officeart/2005/8/layout/list1"/>
    <dgm:cxn modelId="{5ACD16F2-BDD5-4D59-91A8-DDD80A85E7F0}" type="presOf" srcId="{F8296125-F138-4209-815A-2C455058EE4B}" destId="{C3A512B6-87EF-4ECE-BB98-D15A6A8A15E3}" srcOrd="0" destOrd="2" presId="urn:microsoft.com/office/officeart/2005/8/layout/list1"/>
    <dgm:cxn modelId="{0C5D3978-993A-4544-81BA-3117BE157EDD}" type="presOf" srcId="{0A97BF00-5089-4C7C-947C-EB8E0926B0B6}" destId="{8B279652-EE8C-4C0A-89D9-626440C10405}" srcOrd="0" destOrd="0" presId="urn:microsoft.com/office/officeart/2005/8/layout/list1"/>
    <dgm:cxn modelId="{9A5B055A-91B5-4DA8-B0DB-06EC12EED428}" srcId="{684A3613-C142-4247-B002-E0BCB614DDF4}" destId="{5A51BA6A-AE82-4513-B8E0-C798ED7FE670}" srcOrd="3" destOrd="0" parTransId="{F16A8822-0BA1-49B5-87DC-445D4D02CEF8}" sibTransId="{75128702-E648-47CA-AE97-9CFAA364B974}"/>
    <dgm:cxn modelId="{33526AB5-4BCC-434E-90E1-AEC56EFBF906}" type="presParOf" srcId="{6E98EF90-A113-4C7A-A370-A5658BF2EDAF}" destId="{F5919E16-DB9B-466A-A2F7-C2EBA9C7DFAF}" srcOrd="0" destOrd="0" presId="urn:microsoft.com/office/officeart/2005/8/layout/list1"/>
    <dgm:cxn modelId="{A29D6801-D78A-47E8-9231-C5A111AF50B0}" type="presParOf" srcId="{F5919E16-DB9B-466A-A2F7-C2EBA9C7DFAF}" destId="{648B8E57-0156-45AD-BB94-0554CF48A2BD}" srcOrd="0" destOrd="0" presId="urn:microsoft.com/office/officeart/2005/8/layout/list1"/>
    <dgm:cxn modelId="{2A0B49B1-16E9-4BFC-8685-E1E53C4E6477}" type="presParOf" srcId="{F5919E16-DB9B-466A-A2F7-C2EBA9C7DFAF}" destId="{0CE078E0-8631-48D2-AC70-BEB26FCFE046}" srcOrd="1" destOrd="0" presId="urn:microsoft.com/office/officeart/2005/8/layout/list1"/>
    <dgm:cxn modelId="{08279F29-11BF-49C9-8C5E-0D0F7901817D}" type="presParOf" srcId="{6E98EF90-A113-4C7A-A370-A5658BF2EDAF}" destId="{49328196-5E15-43A6-8CC4-3C88496C6139}" srcOrd="1" destOrd="0" presId="urn:microsoft.com/office/officeart/2005/8/layout/list1"/>
    <dgm:cxn modelId="{A27A087B-5BDD-408F-8F72-DE6811FCB833}" type="presParOf" srcId="{6E98EF90-A113-4C7A-A370-A5658BF2EDAF}" destId="{8B279652-EE8C-4C0A-89D9-626440C10405}" srcOrd="2" destOrd="0" presId="urn:microsoft.com/office/officeart/2005/8/layout/list1"/>
    <dgm:cxn modelId="{C81C13A2-71E9-496F-B8BD-7F675FCD3E72}" type="presParOf" srcId="{6E98EF90-A113-4C7A-A370-A5658BF2EDAF}" destId="{3BFD7B37-6D39-4149-887D-21D389AB39BC}" srcOrd="3" destOrd="0" presId="urn:microsoft.com/office/officeart/2005/8/layout/list1"/>
    <dgm:cxn modelId="{F201596A-E958-4E93-9B90-323BF4586C9A}" type="presParOf" srcId="{6E98EF90-A113-4C7A-A370-A5658BF2EDAF}" destId="{15159DCE-7BBC-4FFD-8F67-469CAE643937}" srcOrd="4" destOrd="0" presId="urn:microsoft.com/office/officeart/2005/8/layout/list1"/>
    <dgm:cxn modelId="{3F4F3ACD-E285-4F9F-AED8-958DBA3823CA}" type="presParOf" srcId="{15159DCE-7BBC-4FFD-8F67-469CAE643937}" destId="{4BDC55C5-E8BF-4D24-B477-E483B1D42002}" srcOrd="0" destOrd="0" presId="urn:microsoft.com/office/officeart/2005/8/layout/list1"/>
    <dgm:cxn modelId="{0A15F09B-08E5-40FB-A734-60C537C9273B}" type="presParOf" srcId="{15159DCE-7BBC-4FFD-8F67-469CAE643937}" destId="{3B3786C7-601D-4CD7-96FD-CD93CA94C4E6}" srcOrd="1" destOrd="0" presId="urn:microsoft.com/office/officeart/2005/8/layout/list1"/>
    <dgm:cxn modelId="{9025D01C-44D7-4854-9EFF-6656D3564CD8}" type="presParOf" srcId="{6E98EF90-A113-4C7A-A370-A5658BF2EDAF}" destId="{3614B882-479D-4835-AD4D-957BCCF7860E}" srcOrd="5" destOrd="0" presId="urn:microsoft.com/office/officeart/2005/8/layout/list1"/>
    <dgm:cxn modelId="{3E85E9D6-EAA2-41DC-8BF1-5C142EDBC0D5}" type="presParOf" srcId="{6E98EF90-A113-4C7A-A370-A5658BF2EDAF}" destId="{C3A512B6-87EF-4ECE-BB98-D15A6A8A15E3}" srcOrd="6" destOrd="0" presId="urn:microsoft.com/office/officeart/2005/8/layout/list1"/>
    <dgm:cxn modelId="{4930AF54-BB42-45C3-93AA-4B12F783B6B6}" type="presParOf" srcId="{6E98EF90-A113-4C7A-A370-A5658BF2EDAF}" destId="{EE63C57A-48B8-4EA2-B785-A5D3BFE91752}" srcOrd="7" destOrd="0" presId="urn:microsoft.com/office/officeart/2005/8/layout/list1"/>
    <dgm:cxn modelId="{9E190B17-8139-40D1-901E-8D7E742D690B}" type="presParOf" srcId="{6E98EF90-A113-4C7A-A370-A5658BF2EDAF}" destId="{EBDFF0FE-1454-420C-8242-D6DEC0107115}" srcOrd="8" destOrd="0" presId="urn:microsoft.com/office/officeart/2005/8/layout/list1"/>
    <dgm:cxn modelId="{2732BDF5-4A34-4EB9-BD75-A1D37052B091}" type="presParOf" srcId="{EBDFF0FE-1454-420C-8242-D6DEC0107115}" destId="{18239190-04E9-4307-A18B-1C95B799F083}" srcOrd="0" destOrd="0" presId="urn:microsoft.com/office/officeart/2005/8/layout/list1"/>
    <dgm:cxn modelId="{A819719A-69CF-4428-B783-70C4E68061B9}" type="presParOf" srcId="{EBDFF0FE-1454-420C-8242-D6DEC0107115}" destId="{7E0F6A3C-D437-45DE-9C77-81EEF60A5CB2}" srcOrd="1" destOrd="0" presId="urn:microsoft.com/office/officeart/2005/8/layout/list1"/>
    <dgm:cxn modelId="{F1EAB2A8-1D7A-4D55-857C-E4E1837B2377}" type="presParOf" srcId="{6E98EF90-A113-4C7A-A370-A5658BF2EDAF}" destId="{25C60F1B-EFA7-43AF-A95C-4B707BE5D6F7}" srcOrd="9" destOrd="0" presId="urn:microsoft.com/office/officeart/2005/8/layout/list1"/>
    <dgm:cxn modelId="{F9B51E06-B7A6-4249-A334-FCAD298373AB}" type="presParOf" srcId="{6E98EF90-A113-4C7A-A370-A5658BF2EDAF}" destId="{99D02CEC-6033-462E-AF3A-3CEA65568B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E44BC9E-FC2A-47C2-B2F9-B360F5F0AC7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4EC99429-B846-4A69-AC71-CF619B1027A7}">
      <dgm:prSet/>
      <dgm:spPr/>
      <dgm:t>
        <a:bodyPr/>
        <a:lstStyle/>
        <a:p>
          <a:pPr rtl="0"/>
          <a:r>
            <a:rPr lang="fi-FI" smtClean="0"/>
            <a:t>Ilmiöt</a:t>
          </a:r>
          <a:endParaRPr lang="fi-FI"/>
        </a:p>
      </dgm:t>
    </dgm:pt>
    <dgm:pt modelId="{43CCC85D-38E1-4EC1-90F2-8140EEB2D49F}" type="parTrans" cxnId="{2E83F671-EADC-4D51-BD29-0B6FF6898ED0}">
      <dgm:prSet/>
      <dgm:spPr/>
      <dgm:t>
        <a:bodyPr/>
        <a:lstStyle/>
        <a:p>
          <a:endParaRPr lang="fi-FI"/>
        </a:p>
      </dgm:t>
    </dgm:pt>
    <dgm:pt modelId="{7E9D5AA5-45E6-413F-8595-DAFE108C6D5A}" type="sibTrans" cxnId="{2E83F671-EADC-4D51-BD29-0B6FF6898ED0}">
      <dgm:prSet/>
      <dgm:spPr/>
      <dgm:t>
        <a:bodyPr/>
        <a:lstStyle/>
        <a:p>
          <a:endParaRPr lang="fi-FI"/>
        </a:p>
      </dgm:t>
    </dgm:pt>
    <dgm:pt modelId="{0A97BF00-5089-4C7C-947C-EB8E0926B0B6}">
      <dgm:prSet/>
      <dgm:spPr/>
      <dgm:t>
        <a:bodyPr/>
        <a:lstStyle/>
        <a:p>
          <a:pPr rtl="0"/>
          <a:r>
            <a:rPr lang="fi-FI" dirty="0" smtClean="0"/>
            <a:t>Nykytrendillä ilmasto lämpenee 1,5-3 ˚C esiteollisesta ajasta vuoteen 2050 mennessä (IPCC). </a:t>
          </a:r>
          <a:endParaRPr lang="fi-FI" dirty="0"/>
        </a:p>
      </dgm:t>
    </dgm:pt>
    <dgm:pt modelId="{7A6EFD65-8C46-4FE0-B8AA-0EC6EC1B7740}" type="parTrans" cxnId="{6E2520AB-3173-4347-9711-3908E38BB4E2}">
      <dgm:prSet/>
      <dgm:spPr/>
      <dgm:t>
        <a:bodyPr/>
        <a:lstStyle/>
        <a:p>
          <a:endParaRPr lang="fi-FI"/>
        </a:p>
      </dgm:t>
    </dgm:pt>
    <dgm:pt modelId="{25716294-7CEC-4AC2-8CEE-95A684DDD265}" type="sibTrans" cxnId="{6E2520AB-3173-4347-9711-3908E38BB4E2}">
      <dgm:prSet/>
      <dgm:spPr/>
      <dgm:t>
        <a:bodyPr/>
        <a:lstStyle/>
        <a:p>
          <a:endParaRPr lang="fi-FI"/>
        </a:p>
      </dgm:t>
    </dgm:pt>
    <dgm:pt modelId="{6ECDBA1B-C192-4115-926D-1368F94BA3D9}">
      <dgm:prSet/>
      <dgm:spPr/>
      <dgm:t>
        <a:bodyPr/>
        <a:lstStyle/>
        <a:p>
          <a:pPr rtl="0"/>
          <a:r>
            <a:rPr lang="fi-FI" smtClean="0"/>
            <a:t>Suomi</a:t>
          </a:r>
          <a:endParaRPr lang="fi-FI"/>
        </a:p>
      </dgm:t>
    </dgm:pt>
    <dgm:pt modelId="{3D4A942C-2430-4020-A92E-9894A44FB466}" type="parTrans" cxnId="{3992952E-31C2-454E-BC5E-1E449CB8A1CD}">
      <dgm:prSet/>
      <dgm:spPr/>
      <dgm:t>
        <a:bodyPr/>
        <a:lstStyle/>
        <a:p>
          <a:endParaRPr lang="fi-FI"/>
        </a:p>
      </dgm:t>
    </dgm:pt>
    <dgm:pt modelId="{F8F8C59E-1E77-4838-B455-3AD36740B4DE}" type="sibTrans" cxnId="{3992952E-31C2-454E-BC5E-1E449CB8A1CD}">
      <dgm:prSet/>
      <dgm:spPr/>
      <dgm:t>
        <a:bodyPr/>
        <a:lstStyle/>
        <a:p>
          <a:endParaRPr lang="fi-FI"/>
        </a:p>
      </dgm:t>
    </dgm:pt>
    <dgm:pt modelId="{4DCC7292-B52B-4A0A-8433-B5318BD62E67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Päästöttömän/vähäpäästöisen energiatuotannon </a:t>
          </a:r>
          <a:r>
            <a:rPr lang="fi-FI" dirty="0" smtClean="0"/>
            <a:t>tarve ja mahdollisuudet?</a:t>
          </a:r>
          <a:endParaRPr lang="fi-FI" dirty="0"/>
        </a:p>
      </dgm:t>
    </dgm:pt>
    <dgm:pt modelId="{E6D3832E-F83F-4DD3-ABEC-DA1D595DA84C}" type="parTrans" cxnId="{AED8DCD6-ADC6-4F69-95A3-4BEE69F392E9}">
      <dgm:prSet/>
      <dgm:spPr/>
      <dgm:t>
        <a:bodyPr/>
        <a:lstStyle/>
        <a:p>
          <a:endParaRPr lang="fi-FI"/>
        </a:p>
      </dgm:t>
    </dgm:pt>
    <dgm:pt modelId="{E90C11BB-48E2-440A-AADC-1CAE192E6067}" type="sibTrans" cxnId="{AED8DCD6-ADC6-4F69-95A3-4BEE69F392E9}">
      <dgm:prSet/>
      <dgm:spPr/>
      <dgm:t>
        <a:bodyPr/>
        <a:lstStyle/>
        <a:p>
          <a:endParaRPr lang="fi-FI"/>
        </a:p>
      </dgm:t>
    </dgm:pt>
    <dgm:pt modelId="{F603289E-16D8-46AF-B7D2-6EEA3A448568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Hajautetun energiatuotannon </a:t>
          </a:r>
          <a:r>
            <a:rPr lang="fi-FI" dirty="0" smtClean="0"/>
            <a:t>rooli suhteessa keskitettyyn energiatuotantoon?</a:t>
          </a:r>
          <a:endParaRPr lang="fi-FI" dirty="0"/>
        </a:p>
      </dgm:t>
    </dgm:pt>
    <dgm:pt modelId="{4C99E96E-53DD-42C0-8F2F-92C6359A5606}" type="parTrans" cxnId="{E816FE58-62A7-4EDC-AB8F-F4490B59FD24}">
      <dgm:prSet/>
      <dgm:spPr/>
      <dgm:t>
        <a:bodyPr/>
        <a:lstStyle/>
        <a:p>
          <a:endParaRPr lang="fi-FI"/>
        </a:p>
      </dgm:t>
    </dgm:pt>
    <dgm:pt modelId="{5929C49C-F586-4193-AE14-D33134CD8584}" type="sibTrans" cxnId="{E816FE58-62A7-4EDC-AB8F-F4490B59FD24}">
      <dgm:prSet/>
      <dgm:spPr/>
      <dgm:t>
        <a:bodyPr/>
        <a:lstStyle/>
        <a:p>
          <a:endParaRPr lang="fi-FI"/>
        </a:p>
      </dgm:t>
    </dgm:pt>
    <dgm:pt modelId="{684A3613-C142-4247-B002-E0BCB614DDF4}">
      <dgm:prSet/>
      <dgm:spPr/>
      <dgm:t>
        <a:bodyPr/>
        <a:lstStyle/>
        <a:p>
          <a:pPr rtl="0"/>
          <a:r>
            <a:rPr lang="fi-FI" smtClean="0"/>
            <a:t>Korkeakoulut</a:t>
          </a:r>
          <a:endParaRPr lang="fi-FI"/>
        </a:p>
      </dgm:t>
    </dgm:pt>
    <dgm:pt modelId="{51D17623-0A09-4218-8C13-D0DD646E8CA5}" type="parTrans" cxnId="{121E958D-5FED-4D5B-B512-93B508151A5C}">
      <dgm:prSet/>
      <dgm:spPr/>
      <dgm:t>
        <a:bodyPr/>
        <a:lstStyle/>
        <a:p>
          <a:endParaRPr lang="fi-FI"/>
        </a:p>
      </dgm:t>
    </dgm:pt>
    <dgm:pt modelId="{0315F49D-BC4A-4A49-AD85-8611D99FD0C3}" type="sibTrans" cxnId="{121E958D-5FED-4D5B-B512-93B508151A5C}">
      <dgm:prSet/>
      <dgm:spPr/>
      <dgm:t>
        <a:bodyPr/>
        <a:lstStyle/>
        <a:p>
          <a:endParaRPr lang="fi-FI"/>
        </a:p>
      </dgm:t>
    </dgm:pt>
    <dgm:pt modelId="{3C3BD70D-B8FF-49E2-A187-BC5306DFC23D}">
      <dgm:prSet/>
      <dgm:spPr/>
      <dgm:t>
        <a:bodyPr/>
        <a:lstStyle/>
        <a:p>
          <a:pPr rtl="0"/>
          <a:r>
            <a:rPr lang="fi-FI" dirty="0" smtClean="0"/>
            <a:t>Roolien lopullinen </a:t>
          </a:r>
          <a:r>
            <a:rPr lang="fi-FI" dirty="0" smtClean="0">
              <a:solidFill>
                <a:srgbClr val="FF0000"/>
              </a:solidFill>
            </a:rPr>
            <a:t>irrottaminen fyysisestä </a:t>
          </a:r>
          <a:r>
            <a:rPr lang="fi-FI" dirty="0" smtClean="0"/>
            <a:t>paikasta?</a:t>
          </a:r>
          <a:endParaRPr lang="fi-FI" dirty="0"/>
        </a:p>
      </dgm:t>
    </dgm:pt>
    <dgm:pt modelId="{66A67D2F-102D-491B-9C22-9DE01236465C}" type="parTrans" cxnId="{EAA77870-D47A-4AF1-85A0-F8609B1888CD}">
      <dgm:prSet/>
      <dgm:spPr/>
      <dgm:t>
        <a:bodyPr/>
        <a:lstStyle/>
        <a:p>
          <a:endParaRPr lang="fi-FI"/>
        </a:p>
      </dgm:t>
    </dgm:pt>
    <dgm:pt modelId="{A9D32417-F7C5-41B7-8321-1E57CEC74E04}" type="sibTrans" cxnId="{EAA77870-D47A-4AF1-85A0-F8609B1888CD}">
      <dgm:prSet/>
      <dgm:spPr/>
      <dgm:t>
        <a:bodyPr/>
        <a:lstStyle/>
        <a:p>
          <a:endParaRPr lang="fi-FI"/>
        </a:p>
      </dgm:t>
    </dgm:pt>
    <dgm:pt modelId="{3A719D19-7672-441A-8020-76EBF232A45E}">
      <dgm:prSet/>
      <dgm:spPr/>
      <dgm:t>
        <a:bodyPr/>
        <a:lstStyle/>
        <a:p>
          <a:r>
            <a:rPr lang="fi-FI" dirty="0" smtClean="0"/>
            <a:t>Rannikkoseudut varautuvat </a:t>
          </a:r>
          <a:r>
            <a:rPr lang="fi-FI" dirty="0" smtClean="0">
              <a:solidFill>
                <a:srgbClr val="FF0000"/>
              </a:solidFill>
            </a:rPr>
            <a:t>merenpinnan nousuun</a:t>
          </a:r>
          <a:r>
            <a:rPr lang="fi-FI" dirty="0" smtClean="0"/>
            <a:t>.</a:t>
          </a:r>
        </a:p>
      </dgm:t>
    </dgm:pt>
    <dgm:pt modelId="{0D754E85-AFAB-4580-9414-EBCFECE51A87}" type="parTrans" cxnId="{3DF9CE77-671C-4058-B6A1-3F9E1934BA17}">
      <dgm:prSet/>
      <dgm:spPr/>
      <dgm:t>
        <a:bodyPr/>
        <a:lstStyle/>
        <a:p>
          <a:endParaRPr lang="fi-FI"/>
        </a:p>
      </dgm:t>
    </dgm:pt>
    <dgm:pt modelId="{703A59EC-65A7-4A35-B1AE-1B6EE7ACE1A0}" type="sibTrans" cxnId="{3DF9CE77-671C-4058-B6A1-3F9E1934BA17}">
      <dgm:prSet/>
      <dgm:spPr/>
      <dgm:t>
        <a:bodyPr/>
        <a:lstStyle/>
        <a:p>
          <a:endParaRPr lang="fi-FI"/>
        </a:p>
      </dgm:t>
    </dgm:pt>
    <dgm:pt modelId="{6D351A2F-95FD-461D-BC3F-A6AC91A39663}">
      <dgm:prSet/>
      <dgm:spPr/>
      <dgm:t>
        <a:bodyPr/>
        <a:lstStyle/>
        <a:p>
          <a:pPr rtl="0"/>
          <a:r>
            <a:rPr lang="fi-FI" dirty="0" smtClean="0"/>
            <a:t>Tämä voidaan rajoittaa 0,7-2,3 ˚C (2050) määrätietoisilla, maailmanlaajuisilla toimilla.</a:t>
          </a:r>
          <a:endParaRPr lang="fi-FI" dirty="0"/>
        </a:p>
      </dgm:t>
    </dgm:pt>
    <dgm:pt modelId="{F3852D0D-8E53-46BE-9338-24AEF414F3FB}" type="parTrans" cxnId="{104697EA-2243-472C-BFB9-453AAF993CE5}">
      <dgm:prSet/>
      <dgm:spPr/>
      <dgm:t>
        <a:bodyPr/>
        <a:lstStyle/>
        <a:p>
          <a:endParaRPr lang="fi-FI"/>
        </a:p>
      </dgm:t>
    </dgm:pt>
    <dgm:pt modelId="{48F247B8-ABC9-4310-9012-63CCEAC8140D}" type="sibTrans" cxnId="{104697EA-2243-472C-BFB9-453AAF993CE5}">
      <dgm:prSet/>
      <dgm:spPr/>
      <dgm:t>
        <a:bodyPr/>
        <a:lstStyle/>
        <a:p>
          <a:endParaRPr lang="fi-FI"/>
        </a:p>
      </dgm:t>
    </dgm:pt>
    <dgm:pt modelId="{66A3AB47-ACA2-476C-8FBD-214B5FF6C2B4}">
      <dgm:prSet/>
      <dgm:spPr/>
      <dgm:t>
        <a:bodyPr/>
        <a:lstStyle/>
        <a:p>
          <a:r>
            <a:rPr lang="fi-FI" dirty="0" smtClean="0">
              <a:solidFill>
                <a:srgbClr val="FF0000"/>
              </a:solidFill>
            </a:rPr>
            <a:t>Ruokapula ja elinkelvottomat alueet suuruhkia</a:t>
          </a:r>
          <a:r>
            <a:rPr lang="fi-FI" dirty="0" smtClean="0"/>
            <a:t>. Sääolosuhteiden muuttuessa luonnollisten ekosysteemien tasapainot horjuvat.</a:t>
          </a:r>
        </a:p>
      </dgm:t>
    </dgm:pt>
    <dgm:pt modelId="{A99BD205-6B1F-4B89-A1BE-1097A70DDEA0}" type="parTrans" cxnId="{962B2D97-7084-490E-B800-1FA973997D7F}">
      <dgm:prSet/>
      <dgm:spPr/>
      <dgm:t>
        <a:bodyPr/>
        <a:lstStyle/>
        <a:p>
          <a:endParaRPr lang="fi-FI"/>
        </a:p>
      </dgm:t>
    </dgm:pt>
    <dgm:pt modelId="{77B4C5EA-4249-44A3-AC45-99E099FDBBD4}" type="sibTrans" cxnId="{962B2D97-7084-490E-B800-1FA973997D7F}">
      <dgm:prSet/>
      <dgm:spPr/>
      <dgm:t>
        <a:bodyPr/>
        <a:lstStyle/>
        <a:p>
          <a:endParaRPr lang="fi-FI"/>
        </a:p>
      </dgm:t>
    </dgm:pt>
    <dgm:pt modelId="{4E486CA3-E92E-4B3D-A888-ED60D4123DF2}">
      <dgm:prSet/>
      <dgm:spPr/>
      <dgm:t>
        <a:bodyPr/>
        <a:lstStyle/>
        <a:p>
          <a:r>
            <a:rPr lang="fi-FI" dirty="0" smtClean="0">
              <a:solidFill>
                <a:srgbClr val="FF0000"/>
              </a:solidFill>
            </a:rPr>
            <a:t>Ilmastopakolaisuus</a:t>
          </a:r>
          <a:r>
            <a:rPr lang="fi-FI" dirty="0" smtClean="0"/>
            <a:t>.</a:t>
          </a:r>
        </a:p>
      </dgm:t>
    </dgm:pt>
    <dgm:pt modelId="{EC787461-3322-4521-942F-6DB027CB1EBC}" type="parTrans" cxnId="{4BD80E62-155A-4B64-86C8-4B0F10FB33B8}">
      <dgm:prSet/>
      <dgm:spPr/>
      <dgm:t>
        <a:bodyPr/>
        <a:lstStyle/>
        <a:p>
          <a:endParaRPr lang="fi-FI"/>
        </a:p>
      </dgm:t>
    </dgm:pt>
    <dgm:pt modelId="{C9441467-165E-4407-9BDE-2CF5DB58F4C3}" type="sibTrans" cxnId="{4BD80E62-155A-4B64-86C8-4B0F10FB33B8}">
      <dgm:prSet/>
      <dgm:spPr/>
      <dgm:t>
        <a:bodyPr/>
        <a:lstStyle/>
        <a:p>
          <a:endParaRPr lang="fi-FI"/>
        </a:p>
      </dgm:t>
    </dgm:pt>
    <dgm:pt modelId="{4179A802-09B8-4E82-9162-B743A0A489F7}">
      <dgm:prSet/>
      <dgm:spPr/>
      <dgm:t>
        <a:bodyPr/>
        <a:lstStyle/>
        <a:p>
          <a:pPr rtl="0"/>
          <a:r>
            <a:rPr lang="fi-FI" dirty="0" smtClean="0"/>
            <a:t>Etätyöskentely- ja </a:t>
          </a:r>
          <a:r>
            <a:rPr lang="fi-FI" dirty="0" smtClean="0">
              <a:solidFill>
                <a:srgbClr val="FF0000"/>
              </a:solidFill>
            </a:rPr>
            <a:t>etäkonferenssimallien muuntuminen normiksi</a:t>
          </a:r>
          <a:r>
            <a:rPr lang="fi-FI" dirty="0" smtClean="0"/>
            <a:t>? Fyysisen läsnäolon reaalinen lisäarvo ja työskentelytapojen tarkoituksenmukaisuus? Onko </a:t>
          </a:r>
          <a:r>
            <a:rPr lang="fi-FI" dirty="0" smtClean="0">
              <a:solidFill>
                <a:srgbClr val="FF0000"/>
              </a:solidFill>
            </a:rPr>
            <a:t>etäinnovointi</a:t>
          </a:r>
          <a:r>
            <a:rPr lang="fi-FI" dirty="0" smtClean="0"/>
            <a:t> mahdollista myös korkeakouluille?</a:t>
          </a:r>
          <a:endParaRPr lang="fi-FI" dirty="0"/>
        </a:p>
      </dgm:t>
    </dgm:pt>
    <dgm:pt modelId="{5DA55A81-F9E3-438F-AE36-E47BDB736742}" type="parTrans" cxnId="{D7DCFF1A-F9C2-46DC-85DF-1ECCA55F6234}">
      <dgm:prSet/>
      <dgm:spPr/>
      <dgm:t>
        <a:bodyPr/>
        <a:lstStyle/>
        <a:p>
          <a:endParaRPr lang="fi-FI"/>
        </a:p>
      </dgm:t>
    </dgm:pt>
    <dgm:pt modelId="{AEA15AC1-F27B-45F1-A501-9DACEA918C93}" type="sibTrans" cxnId="{D7DCFF1A-F9C2-46DC-85DF-1ECCA55F6234}">
      <dgm:prSet/>
      <dgm:spPr/>
      <dgm:t>
        <a:bodyPr/>
        <a:lstStyle/>
        <a:p>
          <a:endParaRPr lang="fi-FI"/>
        </a:p>
      </dgm:t>
    </dgm:pt>
    <dgm:pt modelId="{0BAB645A-E9AA-4C1A-B980-1BB8D9783BE6}">
      <dgm:prSet/>
      <dgm:spPr/>
      <dgm:t>
        <a:bodyPr/>
        <a:lstStyle/>
        <a:p>
          <a:pPr rtl="0"/>
          <a:r>
            <a:rPr lang="fi-FI" dirty="0" smtClean="0"/>
            <a:t>Korkeakoulujen hiilijalanjälki? Kiinteistöjen hiilijalanjälki? Tietohallinnon </a:t>
          </a:r>
          <a:r>
            <a:rPr lang="fi-FI" dirty="0" smtClean="0">
              <a:solidFill>
                <a:srgbClr val="FF0000"/>
              </a:solidFill>
            </a:rPr>
            <a:t>hiilijalanjälki</a:t>
          </a:r>
          <a:r>
            <a:rPr lang="fi-FI" dirty="0" smtClean="0"/>
            <a:t>?</a:t>
          </a:r>
          <a:endParaRPr lang="fi-FI" dirty="0"/>
        </a:p>
      </dgm:t>
    </dgm:pt>
    <dgm:pt modelId="{9AD1021B-82F3-4B15-80DB-BC518C906A44}" type="parTrans" cxnId="{10B40C74-562F-4A5D-8618-61ACFBDA1679}">
      <dgm:prSet/>
      <dgm:spPr/>
      <dgm:t>
        <a:bodyPr/>
        <a:lstStyle/>
        <a:p>
          <a:endParaRPr lang="fi-FI"/>
        </a:p>
      </dgm:t>
    </dgm:pt>
    <dgm:pt modelId="{A6E4C84E-6A9B-47BF-AF73-1675C314E55A}" type="sibTrans" cxnId="{10B40C74-562F-4A5D-8618-61ACFBDA1679}">
      <dgm:prSet/>
      <dgm:spPr/>
      <dgm:t>
        <a:bodyPr/>
        <a:lstStyle/>
        <a:p>
          <a:endParaRPr lang="fi-FI"/>
        </a:p>
      </dgm:t>
    </dgm:pt>
    <dgm:pt modelId="{6E98EF90-A113-4C7A-A370-A5658BF2EDAF}" type="pres">
      <dgm:prSet presAssocID="{7E44BC9E-FC2A-47C2-B2F9-B360F5F0AC7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F5919E16-DB9B-466A-A2F7-C2EBA9C7DFAF}" type="pres">
      <dgm:prSet presAssocID="{4EC99429-B846-4A69-AC71-CF619B1027A7}" presName="parentLin" presStyleCnt="0"/>
      <dgm:spPr/>
    </dgm:pt>
    <dgm:pt modelId="{648B8E57-0156-45AD-BB94-0554CF48A2BD}" type="pres">
      <dgm:prSet presAssocID="{4EC99429-B846-4A69-AC71-CF619B1027A7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0CE078E0-8631-48D2-AC70-BEB26FCFE046}" type="pres">
      <dgm:prSet presAssocID="{4EC99429-B846-4A69-AC71-CF619B1027A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49328196-5E15-43A6-8CC4-3C88496C6139}" type="pres">
      <dgm:prSet presAssocID="{4EC99429-B846-4A69-AC71-CF619B1027A7}" presName="negativeSpace" presStyleCnt="0"/>
      <dgm:spPr/>
    </dgm:pt>
    <dgm:pt modelId="{8B279652-EE8C-4C0A-89D9-626440C10405}" type="pres">
      <dgm:prSet presAssocID="{4EC99429-B846-4A69-AC71-CF619B1027A7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BFD7B37-6D39-4149-887D-21D389AB39BC}" type="pres">
      <dgm:prSet presAssocID="{7E9D5AA5-45E6-413F-8595-DAFE108C6D5A}" presName="spaceBetweenRectangles" presStyleCnt="0"/>
      <dgm:spPr/>
    </dgm:pt>
    <dgm:pt modelId="{15159DCE-7BBC-4FFD-8F67-469CAE643937}" type="pres">
      <dgm:prSet presAssocID="{6ECDBA1B-C192-4115-926D-1368F94BA3D9}" presName="parentLin" presStyleCnt="0"/>
      <dgm:spPr/>
    </dgm:pt>
    <dgm:pt modelId="{4BDC55C5-E8BF-4D24-B477-E483B1D42002}" type="pres">
      <dgm:prSet presAssocID="{6ECDBA1B-C192-4115-926D-1368F94BA3D9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3B3786C7-601D-4CD7-96FD-CD93CA94C4E6}" type="pres">
      <dgm:prSet presAssocID="{6ECDBA1B-C192-4115-926D-1368F94BA3D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614B882-479D-4835-AD4D-957BCCF7860E}" type="pres">
      <dgm:prSet presAssocID="{6ECDBA1B-C192-4115-926D-1368F94BA3D9}" presName="negativeSpace" presStyleCnt="0"/>
      <dgm:spPr/>
    </dgm:pt>
    <dgm:pt modelId="{C3A512B6-87EF-4ECE-BB98-D15A6A8A15E3}" type="pres">
      <dgm:prSet presAssocID="{6ECDBA1B-C192-4115-926D-1368F94BA3D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E63C57A-48B8-4EA2-B785-A5D3BFE91752}" type="pres">
      <dgm:prSet presAssocID="{F8F8C59E-1E77-4838-B455-3AD36740B4DE}" presName="spaceBetweenRectangles" presStyleCnt="0"/>
      <dgm:spPr/>
    </dgm:pt>
    <dgm:pt modelId="{EBDFF0FE-1454-420C-8242-D6DEC0107115}" type="pres">
      <dgm:prSet presAssocID="{684A3613-C142-4247-B002-E0BCB614DDF4}" presName="parentLin" presStyleCnt="0"/>
      <dgm:spPr/>
    </dgm:pt>
    <dgm:pt modelId="{18239190-04E9-4307-A18B-1C95B799F083}" type="pres">
      <dgm:prSet presAssocID="{684A3613-C142-4247-B002-E0BCB614DDF4}" presName="parentLeftMargin" presStyleLbl="node1" presStyleIdx="1" presStyleCnt="3"/>
      <dgm:spPr/>
      <dgm:t>
        <a:bodyPr/>
        <a:lstStyle/>
        <a:p>
          <a:endParaRPr lang="fi-FI"/>
        </a:p>
      </dgm:t>
    </dgm:pt>
    <dgm:pt modelId="{7E0F6A3C-D437-45DE-9C77-81EEF60A5CB2}" type="pres">
      <dgm:prSet presAssocID="{684A3613-C142-4247-B002-E0BCB614DDF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25C60F1B-EFA7-43AF-A95C-4B707BE5D6F7}" type="pres">
      <dgm:prSet presAssocID="{684A3613-C142-4247-B002-E0BCB614DDF4}" presName="negativeSpace" presStyleCnt="0"/>
      <dgm:spPr/>
    </dgm:pt>
    <dgm:pt modelId="{99D02CEC-6033-462E-AF3A-3CEA65568B95}" type="pres">
      <dgm:prSet presAssocID="{684A3613-C142-4247-B002-E0BCB614DDF4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E4214B45-5F7B-409B-AADF-1C6EE53F682A}" type="presOf" srcId="{0BAB645A-E9AA-4C1A-B980-1BB8D9783BE6}" destId="{99D02CEC-6033-462E-AF3A-3CEA65568B95}" srcOrd="0" destOrd="0" presId="urn:microsoft.com/office/officeart/2005/8/layout/list1"/>
    <dgm:cxn modelId="{FAA76F27-A95B-467C-80F1-6329DF22D03A}" type="presOf" srcId="{6ECDBA1B-C192-4115-926D-1368F94BA3D9}" destId="{3B3786C7-601D-4CD7-96FD-CD93CA94C4E6}" srcOrd="1" destOrd="0" presId="urn:microsoft.com/office/officeart/2005/8/layout/list1"/>
    <dgm:cxn modelId="{6D18FFB7-255B-4015-8B17-A5C5532A9F9A}" type="presOf" srcId="{4179A802-09B8-4E82-9162-B743A0A489F7}" destId="{99D02CEC-6033-462E-AF3A-3CEA65568B95}" srcOrd="0" destOrd="2" presId="urn:microsoft.com/office/officeart/2005/8/layout/list1"/>
    <dgm:cxn modelId="{CEC9A636-556C-4143-9273-D500AD07C1AC}" type="presOf" srcId="{7E44BC9E-FC2A-47C2-B2F9-B360F5F0AC75}" destId="{6E98EF90-A113-4C7A-A370-A5658BF2EDAF}" srcOrd="0" destOrd="0" presId="urn:microsoft.com/office/officeart/2005/8/layout/list1"/>
    <dgm:cxn modelId="{09BC310D-AF6F-43A0-BE43-25203D2352BC}" type="presOf" srcId="{3A719D19-7672-441A-8020-76EBF232A45E}" destId="{8B279652-EE8C-4C0A-89D9-626440C10405}" srcOrd="0" destOrd="2" presId="urn:microsoft.com/office/officeart/2005/8/layout/list1"/>
    <dgm:cxn modelId="{121E958D-5FED-4D5B-B512-93B508151A5C}" srcId="{7E44BC9E-FC2A-47C2-B2F9-B360F5F0AC75}" destId="{684A3613-C142-4247-B002-E0BCB614DDF4}" srcOrd="2" destOrd="0" parTransId="{51D17623-0A09-4218-8C13-D0DD646E8CA5}" sibTransId="{0315F49D-BC4A-4A49-AD85-8611D99FD0C3}"/>
    <dgm:cxn modelId="{F9EC6911-C751-406B-AD21-DA648A4670CC}" type="presOf" srcId="{6ECDBA1B-C192-4115-926D-1368F94BA3D9}" destId="{4BDC55C5-E8BF-4D24-B477-E483B1D42002}" srcOrd="0" destOrd="0" presId="urn:microsoft.com/office/officeart/2005/8/layout/list1"/>
    <dgm:cxn modelId="{6E2520AB-3173-4347-9711-3908E38BB4E2}" srcId="{4EC99429-B846-4A69-AC71-CF619B1027A7}" destId="{0A97BF00-5089-4C7C-947C-EB8E0926B0B6}" srcOrd="0" destOrd="0" parTransId="{7A6EFD65-8C46-4FE0-B8AA-0EC6EC1B7740}" sibTransId="{25716294-7CEC-4AC2-8CEE-95A684DDD265}"/>
    <dgm:cxn modelId="{4BD80E62-155A-4B64-86C8-4B0F10FB33B8}" srcId="{4EC99429-B846-4A69-AC71-CF619B1027A7}" destId="{4E486CA3-E92E-4B3D-A888-ED60D4123DF2}" srcOrd="4" destOrd="0" parTransId="{EC787461-3322-4521-942F-6DB027CB1EBC}" sibTransId="{C9441467-165E-4407-9BDE-2CF5DB58F4C3}"/>
    <dgm:cxn modelId="{048DC804-D810-4247-9378-2EC8717B7D90}" type="presOf" srcId="{4EC99429-B846-4A69-AC71-CF619B1027A7}" destId="{0CE078E0-8631-48D2-AC70-BEB26FCFE046}" srcOrd="1" destOrd="0" presId="urn:microsoft.com/office/officeart/2005/8/layout/list1"/>
    <dgm:cxn modelId="{94BABD56-C64F-403F-ADB2-89F2541E0387}" type="presOf" srcId="{F603289E-16D8-46AF-B7D2-6EEA3A448568}" destId="{C3A512B6-87EF-4ECE-BB98-D15A6A8A15E3}" srcOrd="0" destOrd="1" presId="urn:microsoft.com/office/officeart/2005/8/layout/list1"/>
    <dgm:cxn modelId="{EAA77870-D47A-4AF1-85A0-F8609B1888CD}" srcId="{684A3613-C142-4247-B002-E0BCB614DDF4}" destId="{3C3BD70D-B8FF-49E2-A187-BC5306DFC23D}" srcOrd="1" destOrd="0" parTransId="{66A67D2F-102D-491B-9C22-9DE01236465C}" sibTransId="{A9D32417-F7C5-41B7-8321-1E57CEC74E04}"/>
    <dgm:cxn modelId="{E816FE58-62A7-4EDC-AB8F-F4490B59FD24}" srcId="{6ECDBA1B-C192-4115-926D-1368F94BA3D9}" destId="{F603289E-16D8-46AF-B7D2-6EEA3A448568}" srcOrd="1" destOrd="0" parTransId="{4C99E96E-53DD-42C0-8F2F-92C6359A5606}" sibTransId="{5929C49C-F586-4193-AE14-D33134CD8584}"/>
    <dgm:cxn modelId="{AED8DCD6-ADC6-4F69-95A3-4BEE69F392E9}" srcId="{6ECDBA1B-C192-4115-926D-1368F94BA3D9}" destId="{4DCC7292-B52B-4A0A-8433-B5318BD62E67}" srcOrd="0" destOrd="0" parTransId="{E6D3832E-F83F-4DD3-ABEC-DA1D595DA84C}" sibTransId="{E90C11BB-48E2-440A-AADC-1CAE192E6067}"/>
    <dgm:cxn modelId="{AA07CEB9-6754-4224-BF49-6E34F2762F54}" type="presOf" srcId="{4EC99429-B846-4A69-AC71-CF619B1027A7}" destId="{648B8E57-0156-45AD-BB94-0554CF48A2BD}" srcOrd="0" destOrd="0" presId="urn:microsoft.com/office/officeart/2005/8/layout/list1"/>
    <dgm:cxn modelId="{A3A2FF0A-F878-46AB-B35C-AEEF1F6B5FE0}" type="presOf" srcId="{684A3613-C142-4247-B002-E0BCB614DDF4}" destId="{7E0F6A3C-D437-45DE-9C77-81EEF60A5CB2}" srcOrd="1" destOrd="0" presId="urn:microsoft.com/office/officeart/2005/8/layout/list1"/>
    <dgm:cxn modelId="{10B40C74-562F-4A5D-8618-61ACFBDA1679}" srcId="{684A3613-C142-4247-B002-E0BCB614DDF4}" destId="{0BAB645A-E9AA-4C1A-B980-1BB8D9783BE6}" srcOrd="0" destOrd="0" parTransId="{9AD1021B-82F3-4B15-80DB-BC518C906A44}" sibTransId="{A6E4C84E-6A9B-47BF-AF73-1675C314E55A}"/>
    <dgm:cxn modelId="{30D65804-9205-4A11-A3B8-7345D8CC3AFB}" type="presOf" srcId="{0A97BF00-5089-4C7C-947C-EB8E0926B0B6}" destId="{8B279652-EE8C-4C0A-89D9-626440C10405}" srcOrd="0" destOrd="0" presId="urn:microsoft.com/office/officeart/2005/8/layout/list1"/>
    <dgm:cxn modelId="{3992952E-31C2-454E-BC5E-1E449CB8A1CD}" srcId="{7E44BC9E-FC2A-47C2-B2F9-B360F5F0AC75}" destId="{6ECDBA1B-C192-4115-926D-1368F94BA3D9}" srcOrd="1" destOrd="0" parTransId="{3D4A942C-2430-4020-A92E-9894A44FB466}" sibTransId="{F8F8C59E-1E77-4838-B455-3AD36740B4DE}"/>
    <dgm:cxn modelId="{BC29B887-E020-4214-A4B9-336E1C805080}" type="presOf" srcId="{4E486CA3-E92E-4B3D-A888-ED60D4123DF2}" destId="{8B279652-EE8C-4C0A-89D9-626440C10405}" srcOrd="0" destOrd="4" presId="urn:microsoft.com/office/officeart/2005/8/layout/list1"/>
    <dgm:cxn modelId="{3432080F-1A87-4DF2-A470-2254C460A40B}" type="presOf" srcId="{6D351A2F-95FD-461D-BC3F-A6AC91A39663}" destId="{8B279652-EE8C-4C0A-89D9-626440C10405}" srcOrd="0" destOrd="1" presId="urn:microsoft.com/office/officeart/2005/8/layout/list1"/>
    <dgm:cxn modelId="{2E83F671-EADC-4D51-BD29-0B6FF6898ED0}" srcId="{7E44BC9E-FC2A-47C2-B2F9-B360F5F0AC75}" destId="{4EC99429-B846-4A69-AC71-CF619B1027A7}" srcOrd="0" destOrd="0" parTransId="{43CCC85D-38E1-4EC1-90F2-8140EEB2D49F}" sibTransId="{7E9D5AA5-45E6-413F-8595-DAFE108C6D5A}"/>
    <dgm:cxn modelId="{D7DCFF1A-F9C2-46DC-85DF-1ECCA55F6234}" srcId="{684A3613-C142-4247-B002-E0BCB614DDF4}" destId="{4179A802-09B8-4E82-9162-B743A0A489F7}" srcOrd="2" destOrd="0" parTransId="{5DA55A81-F9E3-438F-AE36-E47BDB736742}" sibTransId="{AEA15AC1-F27B-45F1-A501-9DACEA918C93}"/>
    <dgm:cxn modelId="{962B2D97-7084-490E-B800-1FA973997D7F}" srcId="{4EC99429-B846-4A69-AC71-CF619B1027A7}" destId="{66A3AB47-ACA2-476C-8FBD-214B5FF6C2B4}" srcOrd="3" destOrd="0" parTransId="{A99BD205-6B1F-4B89-A1BE-1097A70DDEA0}" sibTransId="{77B4C5EA-4249-44A3-AC45-99E099FDBBD4}"/>
    <dgm:cxn modelId="{25A4B9B5-607F-416C-996A-8F6ACC8980F7}" type="presOf" srcId="{684A3613-C142-4247-B002-E0BCB614DDF4}" destId="{18239190-04E9-4307-A18B-1C95B799F083}" srcOrd="0" destOrd="0" presId="urn:microsoft.com/office/officeart/2005/8/layout/list1"/>
    <dgm:cxn modelId="{104697EA-2243-472C-BFB9-453AAF993CE5}" srcId="{4EC99429-B846-4A69-AC71-CF619B1027A7}" destId="{6D351A2F-95FD-461D-BC3F-A6AC91A39663}" srcOrd="1" destOrd="0" parTransId="{F3852D0D-8E53-46BE-9338-24AEF414F3FB}" sibTransId="{48F247B8-ABC9-4310-9012-63CCEAC8140D}"/>
    <dgm:cxn modelId="{3DF9CE77-671C-4058-B6A1-3F9E1934BA17}" srcId="{4EC99429-B846-4A69-AC71-CF619B1027A7}" destId="{3A719D19-7672-441A-8020-76EBF232A45E}" srcOrd="2" destOrd="0" parTransId="{0D754E85-AFAB-4580-9414-EBCFECE51A87}" sibTransId="{703A59EC-65A7-4A35-B1AE-1B6EE7ACE1A0}"/>
    <dgm:cxn modelId="{9A0A9AF0-212D-4DEF-A9E0-61EBDAE7A90D}" type="presOf" srcId="{66A3AB47-ACA2-476C-8FBD-214B5FF6C2B4}" destId="{8B279652-EE8C-4C0A-89D9-626440C10405}" srcOrd="0" destOrd="3" presId="urn:microsoft.com/office/officeart/2005/8/layout/list1"/>
    <dgm:cxn modelId="{12949696-127C-4248-AD4D-09E4FB0FB3E0}" type="presOf" srcId="{3C3BD70D-B8FF-49E2-A187-BC5306DFC23D}" destId="{99D02CEC-6033-462E-AF3A-3CEA65568B95}" srcOrd="0" destOrd="1" presId="urn:microsoft.com/office/officeart/2005/8/layout/list1"/>
    <dgm:cxn modelId="{E8DAD292-4EA6-4856-8393-E61E7FF807E9}" type="presOf" srcId="{4DCC7292-B52B-4A0A-8433-B5318BD62E67}" destId="{C3A512B6-87EF-4ECE-BB98-D15A6A8A15E3}" srcOrd="0" destOrd="0" presId="urn:microsoft.com/office/officeart/2005/8/layout/list1"/>
    <dgm:cxn modelId="{99BDCE44-BFA0-43AB-ACD8-76F74FF5EC6D}" type="presParOf" srcId="{6E98EF90-A113-4C7A-A370-A5658BF2EDAF}" destId="{F5919E16-DB9B-466A-A2F7-C2EBA9C7DFAF}" srcOrd="0" destOrd="0" presId="urn:microsoft.com/office/officeart/2005/8/layout/list1"/>
    <dgm:cxn modelId="{5F8859CA-FDAD-46BD-8FB9-7B68E67E1523}" type="presParOf" srcId="{F5919E16-DB9B-466A-A2F7-C2EBA9C7DFAF}" destId="{648B8E57-0156-45AD-BB94-0554CF48A2BD}" srcOrd="0" destOrd="0" presId="urn:microsoft.com/office/officeart/2005/8/layout/list1"/>
    <dgm:cxn modelId="{66CBC012-8664-4D47-90F3-09FB3E37EB76}" type="presParOf" srcId="{F5919E16-DB9B-466A-A2F7-C2EBA9C7DFAF}" destId="{0CE078E0-8631-48D2-AC70-BEB26FCFE046}" srcOrd="1" destOrd="0" presId="urn:microsoft.com/office/officeart/2005/8/layout/list1"/>
    <dgm:cxn modelId="{10EAFABC-0B16-46E0-B96C-9EAB590F3FF6}" type="presParOf" srcId="{6E98EF90-A113-4C7A-A370-A5658BF2EDAF}" destId="{49328196-5E15-43A6-8CC4-3C88496C6139}" srcOrd="1" destOrd="0" presId="urn:microsoft.com/office/officeart/2005/8/layout/list1"/>
    <dgm:cxn modelId="{C28D1688-44C3-4EEC-A8C7-06171597F061}" type="presParOf" srcId="{6E98EF90-A113-4C7A-A370-A5658BF2EDAF}" destId="{8B279652-EE8C-4C0A-89D9-626440C10405}" srcOrd="2" destOrd="0" presId="urn:microsoft.com/office/officeart/2005/8/layout/list1"/>
    <dgm:cxn modelId="{6ACB6271-C0E9-40F1-9117-012E152ED578}" type="presParOf" srcId="{6E98EF90-A113-4C7A-A370-A5658BF2EDAF}" destId="{3BFD7B37-6D39-4149-887D-21D389AB39BC}" srcOrd="3" destOrd="0" presId="urn:microsoft.com/office/officeart/2005/8/layout/list1"/>
    <dgm:cxn modelId="{FB5C024B-7E9C-47BC-9354-F1F179473975}" type="presParOf" srcId="{6E98EF90-A113-4C7A-A370-A5658BF2EDAF}" destId="{15159DCE-7BBC-4FFD-8F67-469CAE643937}" srcOrd="4" destOrd="0" presId="urn:microsoft.com/office/officeart/2005/8/layout/list1"/>
    <dgm:cxn modelId="{2743A510-409D-43E4-A8EC-787877ED6C10}" type="presParOf" srcId="{15159DCE-7BBC-4FFD-8F67-469CAE643937}" destId="{4BDC55C5-E8BF-4D24-B477-E483B1D42002}" srcOrd="0" destOrd="0" presId="urn:microsoft.com/office/officeart/2005/8/layout/list1"/>
    <dgm:cxn modelId="{BC2D5432-2EC0-488A-80BC-7927BEF18442}" type="presParOf" srcId="{15159DCE-7BBC-4FFD-8F67-469CAE643937}" destId="{3B3786C7-601D-4CD7-96FD-CD93CA94C4E6}" srcOrd="1" destOrd="0" presId="urn:microsoft.com/office/officeart/2005/8/layout/list1"/>
    <dgm:cxn modelId="{F606633E-8C22-4706-B13D-AA87BDA67668}" type="presParOf" srcId="{6E98EF90-A113-4C7A-A370-A5658BF2EDAF}" destId="{3614B882-479D-4835-AD4D-957BCCF7860E}" srcOrd="5" destOrd="0" presId="urn:microsoft.com/office/officeart/2005/8/layout/list1"/>
    <dgm:cxn modelId="{393FC1C0-ED77-42C1-84AA-48579F6AD3D4}" type="presParOf" srcId="{6E98EF90-A113-4C7A-A370-A5658BF2EDAF}" destId="{C3A512B6-87EF-4ECE-BB98-D15A6A8A15E3}" srcOrd="6" destOrd="0" presId="urn:microsoft.com/office/officeart/2005/8/layout/list1"/>
    <dgm:cxn modelId="{4CE729F4-04F0-44EE-924B-E504F83477F9}" type="presParOf" srcId="{6E98EF90-A113-4C7A-A370-A5658BF2EDAF}" destId="{EE63C57A-48B8-4EA2-B785-A5D3BFE91752}" srcOrd="7" destOrd="0" presId="urn:microsoft.com/office/officeart/2005/8/layout/list1"/>
    <dgm:cxn modelId="{E0802048-E500-4C89-9BA1-C54121B1714E}" type="presParOf" srcId="{6E98EF90-A113-4C7A-A370-A5658BF2EDAF}" destId="{EBDFF0FE-1454-420C-8242-D6DEC0107115}" srcOrd="8" destOrd="0" presId="urn:microsoft.com/office/officeart/2005/8/layout/list1"/>
    <dgm:cxn modelId="{EA93FFE3-4C3C-4FEF-BE92-FA31C3DAF16E}" type="presParOf" srcId="{EBDFF0FE-1454-420C-8242-D6DEC0107115}" destId="{18239190-04E9-4307-A18B-1C95B799F083}" srcOrd="0" destOrd="0" presId="urn:microsoft.com/office/officeart/2005/8/layout/list1"/>
    <dgm:cxn modelId="{89D448DC-0473-4E6E-ADD1-F6402087261D}" type="presParOf" srcId="{EBDFF0FE-1454-420C-8242-D6DEC0107115}" destId="{7E0F6A3C-D437-45DE-9C77-81EEF60A5CB2}" srcOrd="1" destOrd="0" presId="urn:microsoft.com/office/officeart/2005/8/layout/list1"/>
    <dgm:cxn modelId="{A73AAF4A-340C-4807-9196-E197F1CA4EFB}" type="presParOf" srcId="{6E98EF90-A113-4C7A-A370-A5658BF2EDAF}" destId="{25C60F1B-EFA7-43AF-A95C-4B707BE5D6F7}" srcOrd="9" destOrd="0" presId="urn:microsoft.com/office/officeart/2005/8/layout/list1"/>
    <dgm:cxn modelId="{028FEFC8-DE28-44C6-BD95-AC4DC5B18312}" type="presParOf" srcId="{6E98EF90-A113-4C7A-A370-A5658BF2EDAF}" destId="{99D02CEC-6033-462E-AF3A-3CEA65568B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E44BC9E-FC2A-47C2-B2F9-B360F5F0AC7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4EC99429-B846-4A69-AC71-CF619B1027A7}">
      <dgm:prSet/>
      <dgm:spPr/>
      <dgm:t>
        <a:bodyPr/>
        <a:lstStyle/>
        <a:p>
          <a:pPr rtl="0"/>
          <a:r>
            <a:rPr lang="fi-FI" smtClean="0"/>
            <a:t>Ilmiöt</a:t>
          </a:r>
          <a:endParaRPr lang="fi-FI"/>
        </a:p>
      </dgm:t>
    </dgm:pt>
    <dgm:pt modelId="{43CCC85D-38E1-4EC1-90F2-8140EEB2D49F}" type="parTrans" cxnId="{2E83F671-EADC-4D51-BD29-0B6FF6898ED0}">
      <dgm:prSet/>
      <dgm:spPr/>
      <dgm:t>
        <a:bodyPr/>
        <a:lstStyle/>
        <a:p>
          <a:endParaRPr lang="fi-FI"/>
        </a:p>
      </dgm:t>
    </dgm:pt>
    <dgm:pt modelId="{7E9D5AA5-45E6-413F-8595-DAFE108C6D5A}" type="sibTrans" cxnId="{2E83F671-EADC-4D51-BD29-0B6FF6898ED0}">
      <dgm:prSet/>
      <dgm:spPr/>
      <dgm:t>
        <a:bodyPr/>
        <a:lstStyle/>
        <a:p>
          <a:endParaRPr lang="fi-FI"/>
        </a:p>
      </dgm:t>
    </dgm:pt>
    <dgm:pt modelId="{0A97BF00-5089-4C7C-947C-EB8E0926B0B6}">
      <dgm:prSet/>
      <dgm:spPr/>
      <dgm:t>
        <a:bodyPr/>
        <a:lstStyle/>
        <a:p>
          <a:pPr rtl="0"/>
          <a:r>
            <a:rPr lang="fi-FI" dirty="0" smtClean="0"/>
            <a:t>Elintason nousu ja teknologioiden kehitys </a:t>
          </a:r>
          <a:r>
            <a:rPr lang="fi-FI" dirty="0" smtClean="0">
              <a:solidFill>
                <a:srgbClr val="FF0000"/>
              </a:solidFill>
            </a:rPr>
            <a:t>pidentävät ihmisen elinikää </a:t>
          </a:r>
          <a:r>
            <a:rPr lang="fi-FI" dirty="0" smtClean="0"/>
            <a:t>entisestään.</a:t>
          </a:r>
          <a:endParaRPr lang="fi-FI" dirty="0"/>
        </a:p>
      </dgm:t>
    </dgm:pt>
    <dgm:pt modelId="{7A6EFD65-8C46-4FE0-B8AA-0EC6EC1B7740}" type="parTrans" cxnId="{6E2520AB-3173-4347-9711-3908E38BB4E2}">
      <dgm:prSet/>
      <dgm:spPr/>
      <dgm:t>
        <a:bodyPr/>
        <a:lstStyle/>
        <a:p>
          <a:endParaRPr lang="fi-FI"/>
        </a:p>
      </dgm:t>
    </dgm:pt>
    <dgm:pt modelId="{25716294-7CEC-4AC2-8CEE-95A684DDD265}" type="sibTrans" cxnId="{6E2520AB-3173-4347-9711-3908E38BB4E2}">
      <dgm:prSet/>
      <dgm:spPr/>
      <dgm:t>
        <a:bodyPr/>
        <a:lstStyle/>
        <a:p>
          <a:endParaRPr lang="fi-FI"/>
        </a:p>
      </dgm:t>
    </dgm:pt>
    <dgm:pt modelId="{6ECDBA1B-C192-4115-926D-1368F94BA3D9}">
      <dgm:prSet/>
      <dgm:spPr/>
      <dgm:t>
        <a:bodyPr/>
        <a:lstStyle/>
        <a:p>
          <a:pPr rtl="0"/>
          <a:r>
            <a:rPr lang="fi-FI" dirty="0" smtClean="0"/>
            <a:t>Suomi</a:t>
          </a:r>
          <a:endParaRPr lang="fi-FI" dirty="0"/>
        </a:p>
      </dgm:t>
    </dgm:pt>
    <dgm:pt modelId="{3D4A942C-2430-4020-A92E-9894A44FB466}" type="parTrans" cxnId="{3992952E-31C2-454E-BC5E-1E449CB8A1CD}">
      <dgm:prSet/>
      <dgm:spPr/>
      <dgm:t>
        <a:bodyPr/>
        <a:lstStyle/>
        <a:p>
          <a:endParaRPr lang="fi-FI"/>
        </a:p>
      </dgm:t>
    </dgm:pt>
    <dgm:pt modelId="{F8F8C59E-1E77-4838-B455-3AD36740B4DE}" type="sibTrans" cxnId="{3992952E-31C2-454E-BC5E-1E449CB8A1CD}">
      <dgm:prSet/>
      <dgm:spPr/>
      <dgm:t>
        <a:bodyPr/>
        <a:lstStyle/>
        <a:p>
          <a:endParaRPr lang="fi-FI"/>
        </a:p>
      </dgm:t>
    </dgm:pt>
    <dgm:pt modelId="{4DCC7292-B52B-4A0A-8433-B5318BD62E67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Senioreiden kokemus</a:t>
          </a:r>
          <a:r>
            <a:rPr lang="fi-FI" dirty="0" smtClean="0"/>
            <a:t>, tieto ja verkostot ovat pääomaa, jota voidaan hyödyntää paremmin, mutta miten?</a:t>
          </a:r>
          <a:endParaRPr lang="fi-FI" dirty="0"/>
        </a:p>
      </dgm:t>
    </dgm:pt>
    <dgm:pt modelId="{E6D3832E-F83F-4DD3-ABEC-DA1D595DA84C}" type="parTrans" cxnId="{AED8DCD6-ADC6-4F69-95A3-4BEE69F392E9}">
      <dgm:prSet/>
      <dgm:spPr/>
      <dgm:t>
        <a:bodyPr/>
        <a:lstStyle/>
        <a:p>
          <a:endParaRPr lang="fi-FI"/>
        </a:p>
      </dgm:t>
    </dgm:pt>
    <dgm:pt modelId="{E90C11BB-48E2-440A-AADC-1CAE192E6067}" type="sibTrans" cxnId="{AED8DCD6-ADC6-4F69-95A3-4BEE69F392E9}">
      <dgm:prSet/>
      <dgm:spPr/>
      <dgm:t>
        <a:bodyPr/>
        <a:lstStyle/>
        <a:p>
          <a:endParaRPr lang="fi-FI"/>
        </a:p>
      </dgm:t>
    </dgm:pt>
    <dgm:pt modelId="{684A3613-C142-4247-B002-E0BCB614DDF4}">
      <dgm:prSet/>
      <dgm:spPr/>
      <dgm:t>
        <a:bodyPr/>
        <a:lstStyle/>
        <a:p>
          <a:pPr rtl="0"/>
          <a:r>
            <a:rPr lang="fi-FI" dirty="0" smtClean="0"/>
            <a:t>Korkeakoulut</a:t>
          </a:r>
          <a:endParaRPr lang="fi-FI" dirty="0"/>
        </a:p>
      </dgm:t>
    </dgm:pt>
    <dgm:pt modelId="{51D17623-0A09-4218-8C13-D0DD646E8CA5}" type="parTrans" cxnId="{121E958D-5FED-4D5B-B512-93B508151A5C}">
      <dgm:prSet/>
      <dgm:spPr/>
      <dgm:t>
        <a:bodyPr/>
        <a:lstStyle/>
        <a:p>
          <a:endParaRPr lang="fi-FI"/>
        </a:p>
      </dgm:t>
    </dgm:pt>
    <dgm:pt modelId="{0315F49D-BC4A-4A49-AD85-8611D99FD0C3}" type="sibTrans" cxnId="{121E958D-5FED-4D5B-B512-93B508151A5C}">
      <dgm:prSet/>
      <dgm:spPr/>
      <dgm:t>
        <a:bodyPr/>
        <a:lstStyle/>
        <a:p>
          <a:endParaRPr lang="fi-FI"/>
        </a:p>
      </dgm:t>
    </dgm:pt>
    <dgm:pt modelId="{0BAB645A-E9AA-4C1A-B980-1BB8D9783BE6}">
      <dgm:prSet/>
      <dgm:spPr/>
      <dgm:t>
        <a:bodyPr/>
        <a:lstStyle/>
        <a:p>
          <a:pPr rtl="0"/>
          <a:r>
            <a:rPr lang="fi-FI" dirty="0" smtClean="0"/>
            <a:t>Mitä korkeakoulut pystyvät tekemään seniorien kokemuksen </a:t>
          </a:r>
          <a:r>
            <a:rPr lang="fi-FI" dirty="0" smtClean="0">
              <a:solidFill>
                <a:srgbClr val="FF0000"/>
              </a:solidFill>
            </a:rPr>
            <a:t>hyödyntämisessä, jalostamisessa ja jakamisessa</a:t>
          </a:r>
          <a:r>
            <a:rPr lang="fi-FI" dirty="0" smtClean="0"/>
            <a:t>?</a:t>
          </a:r>
          <a:endParaRPr lang="fi-FI" dirty="0"/>
        </a:p>
      </dgm:t>
    </dgm:pt>
    <dgm:pt modelId="{9AD1021B-82F3-4B15-80DB-BC518C906A44}" type="parTrans" cxnId="{10B40C74-562F-4A5D-8618-61ACFBDA1679}">
      <dgm:prSet/>
      <dgm:spPr/>
      <dgm:t>
        <a:bodyPr/>
        <a:lstStyle/>
        <a:p>
          <a:endParaRPr lang="fi-FI"/>
        </a:p>
      </dgm:t>
    </dgm:pt>
    <dgm:pt modelId="{A6E4C84E-6A9B-47BF-AF73-1675C314E55A}" type="sibTrans" cxnId="{10B40C74-562F-4A5D-8618-61ACFBDA1679}">
      <dgm:prSet/>
      <dgm:spPr/>
      <dgm:t>
        <a:bodyPr/>
        <a:lstStyle/>
        <a:p>
          <a:endParaRPr lang="fi-FI"/>
        </a:p>
      </dgm:t>
    </dgm:pt>
    <dgm:pt modelId="{F1D07EDB-4738-4B4F-AAC2-A370F2D6EB68}">
      <dgm:prSet/>
      <dgm:spPr/>
      <dgm:t>
        <a:bodyPr/>
        <a:lstStyle/>
        <a:p>
          <a:r>
            <a:rPr lang="fi-FI" dirty="0" smtClean="0"/>
            <a:t>Kasvavien terveydenhuoltokustannusten myötä </a:t>
          </a:r>
          <a:r>
            <a:rPr lang="fi-FI" dirty="0" smtClean="0">
              <a:solidFill>
                <a:srgbClr val="FF0000"/>
              </a:solidFill>
            </a:rPr>
            <a:t>priorisoinnista</a:t>
          </a:r>
          <a:r>
            <a:rPr lang="fi-FI" dirty="0" smtClean="0"/>
            <a:t> tulee yhä haastavampaa. Mikä kuuluu valtioiden ja mikä yksilöiden maksettavaksi?</a:t>
          </a:r>
        </a:p>
      </dgm:t>
    </dgm:pt>
    <dgm:pt modelId="{012E457D-D18F-49DC-B7F6-C8330570A163}" type="parTrans" cxnId="{E1A3BA98-366A-4E30-80CA-BA7B54926E28}">
      <dgm:prSet/>
      <dgm:spPr/>
      <dgm:t>
        <a:bodyPr/>
        <a:lstStyle/>
        <a:p>
          <a:endParaRPr lang="fi-FI"/>
        </a:p>
      </dgm:t>
    </dgm:pt>
    <dgm:pt modelId="{A92E93DD-ED18-49FF-9648-3C83122EB563}" type="sibTrans" cxnId="{E1A3BA98-366A-4E30-80CA-BA7B54926E28}">
      <dgm:prSet/>
      <dgm:spPr/>
      <dgm:t>
        <a:bodyPr/>
        <a:lstStyle/>
        <a:p>
          <a:endParaRPr lang="fi-FI"/>
        </a:p>
      </dgm:t>
    </dgm:pt>
    <dgm:pt modelId="{8A1DDC97-AD27-49AF-A5C4-CA0F2087E392}">
      <dgm:prSet/>
      <dgm:spPr/>
      <dgm:t>
        <a:bodyPr/>
        <a:lstStyle/>
        <a:p>
          <a:r>
            <a:rPr lang="fi-FI" dirty="0" smtClean="0"/>
            <a:t>Vanheneva väestö nähdään yhteiskunnissa </a:t>
          </a:r>
          <a:r>
            <a:rPr lang="fi-FI" dirty="0" smtClean="0">
              <a:solidFill>
                <a:srgbClr val="FF0000"/>
              </a:solidFill>
            </a:rPr>
            <a:t>voimavarana</a:t>
          </a:r>
          <a:r>
            <a:rPr lang="fi-FI" dirty="0" smtClean="0"/>
            <a:t>, ei </a:t>
          </a:r>
          <a:r>
            <a:rPr lang="fi-FI" dirty="0" smtClean="0"/>
            <a:t>kulueränä.</a:t>
          </a:r>
          <a:endParaRPr lang="fi-FI" dirty="0" smtClean="0"/>
        </a:p>
      </dgm:t>
    </dgm:pt>
    <dgm:pt modelId="{FBD882FB-DDB8-473A-B22D-ADB1ED26030D}" type="parTrans" cxnId="{68AB54CF-25D6-4725-B917-DA1EE0F408CB}">
      <dgm:prSet/>
      <dgm:spPr/>
      <dgm:t>
        <a:bodyPr/>
        <a:lstStyle/>
        <a:p>
          <a:endParaRPr lang="fi-FI"/>
        </a:p>
      </dgm:t>
    </dgm:pt>
    <dgm:pt modelId="{E45BF72B-E077-4479-B169-F72AFCE08572}" type="sibTrans" cxnId="{68AB54CF-25D6-4725-B917-DA1EE0F408CB}">
      <dgm:prSet/>
      <dgm:spPr/>
      <dgm:t>
        <a:bodyPr/>
        <a:lstStyle/>
        <a:p>
          <a:endParaRPr lang="fi-FI"/>
        </a:p>
      </dgm:t>
    </dgm:pt>
    <dgm:pt modelId="{AA711F73-F640-45BF-921B-20D57A8FEA17}">
      <dgm:prSet/>
      <dgm:spPr/>
      <dgm:t>
        <a:bodyPr/>
        <a:lstStyle/>
        <a:p>
          <a:r>
            <a:rPr lang="fi-FI" dirty="0" smtClean="0"/>
            <a:t>Ikäihmiset ovat merkittävä kuluttajaryhmä, jolla on varallisuutta maksaa uudenlaisista palveluista. Ikääntyneiden </a:t>
          </a:r>
          <a:r>
            <a:rPr lang="fi-FI" dirty="0" smtClean="0">
              <a:solidFill>
                <a:srgbClr val="FF0000"/>
              </a:solidFill>
            </a:rPr>
            <a:t>yhteiskunnallinen painoarvo </a:t>
          </a:r>
          <a:r>
            <a:rPr lang="fi-FI" dirty="0" smtClean="0"/>
            <a:t>kasvaa.</a:t>
          </a:r>
        </a:p>
      </dgm:t>
    </dgm:pt>
    <dgm:pt modelId="{FE7CCB5E-5F50-4B9F-9A52-20B5611F33CA}" type="parTrans" cxnId="{7AEED8EB-331A-4CB9-AB38-B9B682765A8D}">
      <dgm:prSet/>
      <dgm:spPr/>
      <dgm:t>
        <a:bodyPr/>
        <a:lstStyle/>
        <a:p>
          <a:endParaRPr lang="fi-FI"/>
        </a:p>
      </dgm:t>
    </dgm:pt>
    <dgm:pt modelId="{6E1383EE-65FC-4EC6-9A1F-B5EEABC5C4DE}" type="sibTrans" cxnId="{7AEED8EB-331A-4CB9-AB38-B9B682765A8D}">
      <dgm:prSet/>
      <dgm:spPr/>
      <dgm:t>
        <a:bodyPr/>
        <a:lstStyle/>
        <a:p>
          <a:endParaRPr lang="fi-FI"/>
        </a:p>
      </dgm:t>
    </dgm:pt>
    <dgm:pt modelId="{713CF99A-D3A7-4991-A6CC-8ACD2819EAA9}">
      <dgm:prSet/>
      <dgm:spPr/>
      <dgm:t>
        <a:bodyPr/>
        <a:lstStyle/>
        <a:p>
          <a:pPr rtl="0"/>
          <a:r>
            <a:rPr lang="fi-FI" dirty="0" smtClean="0"/>
            <a:t>Miten nuorten ja senioreiden </a:t>
          </a:r>
          <a:r>
            <a:rPr lang="fi-FI" dirty="0" smtClean="0">
              <a:solidFill>
                <a:srgbClr val="FF0000"/>
              </a:solidFill>
            </a:rPr>
            <a:t>täydentävät osaamiset</a:t>
          </a:r>
          <a:r>
            <a:rPr lang="fi-FI" dirty="0" smtClean="0"/>
            <a:t> hyödynnetään yrittäjyydessä ja yhteiskunnassa?</a:t>
          </a:r>
          <a:endParaRPr lang="fi-FI" dirty="0"/>
        </a:p>
      </dgm:t>
    </dgm:pt>
    <dgm:pt modelId="{D956C5F8-5D40-460E-B441-262E66C01DE3}" type="parTrans" cxnId="{2CA66278-9AD7-45BC-9671-4844FCB42E1B}">
      <dgm:prSet/>
      <dgm:spPr/>
      <dgm:t>
        <a:bodyPr/>
        <a:lstStyle/>
        <a:p>
          <a:endParaRPr lang="fi-FI"/>
        </a:p>
      </dgm:t>
    </dgm:pt>
    <dgm:pt modelId="{DB59F8D7-3C78-486E-B3E2-10E380B8227D}" type="sibTrans" cxnId="{2CA66278-9AD7-45BC-9671-4844FCB42E1B}">
      <dgm:prSet/>
      <dgm:spPr/>
      <dgm:t>
        <a:bodyPr/>
        <a:lstStyle/>
        <a:p>
          <a:endParaRPr lang="fi-FI"/>
        </a:p>
      </dgm:t>
    </dgm:pt>
    <dgm:pt modelId="{F8B73852-25DD-458C-A658-B2440A9F0E4F}">
      <dgm:prSet/>
      <dgm:spPr/>
      <dgm:t>
        <a:bodyPr/>
        <a:lstStyle/>
        <a:p>
          <a:pPr rtl="0"/>
          <a:r>
            <a:rPr lang="fi-FI" dirty="0" smtClean="0"/>
            <a:t>Oppimisjärjestelmien </a:t>
          </a:r>
          <a:r>
            <a:rPr lang="fi-FI" dirty="0" smtClean="0">
              <a:solidFill>
                <a:srgbClr val="FF0000"/>
              </a:solidFill>
            </a:rPr>
            <a:t>käyttökokemuksen</a:t>
          </a:r>
          <a:r>
            <a:rPr lang="fi-FI" dirty="0" smtClean="0"/>
            <a:t> ja omaksuttavuuden merkityksen jatkuva kasvu?</a:t>
          </a:r>
          <a:endParaRPr lang="fi-FI" dirty="0"/>
        </a:p>
      </dgm:t>
    </dgm:pt>
    <dgm:pt modelId="{7D22ACBD-40FF-4D3F-A5EF-1E0FF3563092}" type="parTrans" cxnId="{87F3E88D-AADF-40E4-84F7-85FAE031D851}">
      <dgm:prSet/>
      <dgm:spPr/>
      <dgm:t>
        <a:bodyPr/>
        <a:lstStyle/>
        <a:p>
          <a:endParaRPr lang="fi-FI"/>
        </a:p>
      </dgm:t>
    </dgm:pt>
    <dgm:pt modelId="{403428BE-E38F-4ACD-889A-2585B449F4B2}" type="sibTrans" cxnId="{87F3E88D-AADF-40E4-84F7-85FAE031D851}">
      <dgm:prSet/>
      <dgm:spPr/>
      <dgm:t>
        <a:bodyPr/>
        <a:lstStyle/>
        <a:p>
          <a:endParaRPr lang="fi-FI"/>
        </a:p>
      </dgm:t>
    </dgm:pt>
    <dgm:pt modelId="{DD065D05-ABFE-4EF6-9898-EF0C6487CD2F}">
      <dgm:prSet/>
      <dgm:spPr/>
      <dgm:t>
        <a:bodyPr/>
        <a:lstStyle/>
        <a:p>
          <a:pPr rtl="0"/>
          <a:r>
            <a:rPr lang="fi-FI" dirty="0" smtClean="0"/>
            <a:t>Työmarkkinatilanteen ja työurien pitenemisen </a:t>
          </a:r>
          <a:r>
            <a:rPr lang="fi-FI" dirty="0" smtClean="0">
              <a:solidFill>
                <a:srgbClr val="FF0000"/>
              </a:solidFill>
            </a:rPr>
            <a:t>ristiriita</a:t>
          </a:r>
          <a:r>
            <a:rPr lang="fi-FI" dirty="0" smtClean="0"/>
            <a:t>?</a:t>
          </a:r>
          <a:endParaRPr lang="fi-FI" dirty="0"/>
        </a:p>
      </dgm:t>
    </dgm:pt>
    <dgm:pt modelId="{B083C2C6-AA19-4E4E-9A21-234201109CB9}" type="parTrans" cxnId="{8E7CEBA3-8391-4A3C-9AD8-083157CEEDC3}">
      <dgm:prSet/>
      <dgm:spPr/>
      <dgm:t>
        <a:bodyPr/>
        <a:lstStyle/>
        <a:p>
          <a:endParaRPr lang="fi-FI"/>
        </a:p>
      </dgm:t>
    </dgm:pt>
    <dgm:pt modelId="{7F91A897-0C36-4CA9-B8BD-8F4F3E8016DE}" type="sibTrans" cxnId="{8E7CEBA3-8391-4A3C-9AD8-083157CEEDC3}">
      <dgm:prSet/>
      <dgm:spPr/>
      <dgm:t>
        <a:bodyPr/>
        <a:lstStyle/>
        <a:p>
          <a:endParaRPr lang="fi-FI"/>
        </a:p>
      </dgm:t>
    </dgm:pt>
    <dgm:pt modelId="{C3169850-3876-42D0-BC49-6DD56C82CFFC}">
      <dgm:prSet/>
      <dgm:spPr/>
      <dgm:t>
        <a:bodyPr/>
        <a:lstStyle/>
        <a:p>
          <a:pPr rtl="0"/>
          <a:r>
            <a:rPr lang="fi-FI" dirty="0" smtClean="0"/>
            <a:t>Opiskelu- ja tutkintotarpeiden muutos eri </a:t>
          </a:r>
          <a:r>
            <a:rPr lang="fi-FI" dirty="0" smtClean="0">
              <a:solidFill>
                <a:srgbClr val="FF0000"/>
              </a:solidFill>
            </a:rPr>
            <a:t>elämänvaiheissa</a:t>
          </a:r>
          <a:r>
            <a:rPr lang="fi-FI" dirty="0" smtClean="0"/>
            <a:t>?</a:t>
          </a:r>
          <a:endParaRPr lang="fi-FI" dirty="0"/>
        </a:p>
      </dgm:t>
    </dgm:pt>
    <dgm:pt modelId="{E2E7A917-4189-4D57-9E3A-B6591149DE01}" type="parTrans" cxnId="{3695596F-4324-43FF-A6EA-141C2440F370}">
      <dgm:prSet/>
      <dgm:spPr/>
      <dgm:t>
        <a:bodyPr/>
        <a:lstStyle/>
        <a:p>
          <a:endParaRPr lang="fi-FI"/>
        </a:p>
      </dgm:t>
    </dgm:pt>
    <dgm:pt modelId="{3CE3F5CC-667C-4439-BB17-65AD0FEAC276}" type="sibTrans" cxnId="{3695596F-4324-43FF-A6EA-141C2440F370}">
      <dgm:prSet/>
      <dgm:spPr/>
      <dgm:t>
        <a:bodyPr/>
        <a:lstStyle/>
        <a:p>
          <a:endParaRPr lang="fi-FI"/>
        </a:p>
      </dgm:t>
    </dgm:pt>
    <dgm:pt modelId="{F521DEAC-85A4-4DC1-A503-B603755576A9}">
      <dgm:prSet/>
      <dgm:spPr/>
      <dgm:t>
        <a:bodyPr/>
        <a:lstStyle/>
        <a:p>
          <a:pPr rtl="0"/>
          <a:r>
            <a:rPr lang="fi-FI" dirty="0" smtClean="0"/>
            <a:t>Merkitseekö pitenevä aktiiviaika yhteiskunnan jäsenenä </a:t>
          </a:r>
          <a:r>
            <a:rPr lang="fi-FI" dirty="0" smtClean="0"/>
            <a:t>myös </a:t>
          </a:r>
          <a:r>
            <a:rPr lang="fi-FI" dirty="0" smtClean="0">
              <a:solidFill>
                <a:srgbClr val="FF0000"/>
              </a:solidFill>
            </a:rPr>
            <a:t>elinikäisen oppimisen </a:t>
          </a:r>
          <a:r>
            <a:rPr lang="fi-FI" dirty="0" smtClean="0"/>
            <a:t>kaaren kasvamista?</a:t>
          </a:r>
          <a:endParaRPr lang="fi-FI" dirty="0"/>
        </a:p>
      </dgm:t>
    </dgm:pt>
    <dgm:pt modelId="{80F3A52C-F9B3-4A6A-A98F-36945C305CF4}" type="parTrans" cxnId="{1570AA4B-1FB1-488C-AB46-FEFF1CF89831}">
      <dgm:prSet/>
      <dgm:spPr/>
      <dgm:t>
        <a:bodyPr/>
        <a:lstStyle/>
        <a:p>
          <a:endParaRPr lang="fi-FI"/>
        </a:p>
      </dgm:t>
    </dgm:pt>
    <dgm:pt modelId="{37FC728A-FA85-4045-B7A2-2804CF22678B}" type="sibTrans" cxnId="{1570AA4B-1FB1-488C-AB46-FEFF1CF89831}">
      <dgm:prSet/>
      <dgm:spPr/>
      <dgm:t>
        <a:bodyPr/>
        <a:lstStyle/>
        <a:p>
          <a:endParaRPr lang="fi-FI"/>
        </a:p>
      </dgm:t>
    </dgm:pt>
    <dgm:pt modelId="{722DC9C5-D36F-4A33-9CFB-3E2D8A1A0DA7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Seniorien mentorointi </a:t>
          </a:r>
          <a:r>
            <a:rPr lang="fi-FI" dirty="0" smtClean="0">
              <a:solidFill>
                <a:srgbClr val="333333"/>
              </a:solidFill>
            </a:rPr>
            <a:t>ja opiskelijoiden linkittäminen verkostoihin, sosiaalisen pääoman hyödyntäminen tietotekniikan avulla?</a:t>
          </a:r>
          <a:endParaRPr lang="fi-FI" dirty="0">
            <a:solidFill>
              <a:srgbClr val="333333"/>
            </a:solidFill>
          </a:endParaRPr>
        </a:p>
      </dgm:t>
    </dgm:pt>
    <dgm:pt modelId="{DE48402B-22F3-4269-B105-BCEFE56E6238}" type="parTrans" cxnId="{FE652C75-09ED-46AF-963A-C6A917C3042A}">
      <dgm:prSet/>
      <dgm:spPr/>
      <dgm:t>
        <a:bodyPr/>
        <a:lstStyle/>
        <a:p>
          <a:endParaRPr lang="fi-FI"/>
        </a:p>
      </dgm:t>
    </dgm:pt>
    <dgm:pt modelId="{EF544BCA-B602-4D99-9AA4-ED09C7FFC850}" type="sibTrans" cxnId="{FE652C75-09ED-46AF-963A-C6A917C3042A}">
      <dgm:prSet/>
      <dgm:spPr/>
      <dgm:t>
        <a:bodyPr/>
        <a:lstStyle/>
        <a:p>
          <a:endParaRPr lang="fi-FI"/>
        </a:p>
      </dgm:t>
    </dgm:pt>
    <dgm:pt modelId="{4B747D19-9255-4A59-88F5-B12E6E7276A2}">
      <dgm:prSet/>
      <dgm:spPr/>
      <dgm:t>
        <a:bodyPr/>
        <a:lstStyle/>
        <a:p>
          <a:r>
            <a:rPr lang="fi-FI" dirty="0" smtClean="0"/>
            <a:t>Kehittyvä terveydenhuolto ja sairauksia ennaltaehkäisevät elämäntavat pidentävät elinajanodotteen monessa maassa yli 100 vuoden. Syntyvyyden samanaikainen lasku muuttaa väestörakenteet pyramideista timanteiksi. Euroopassa 50-80 –vuotiaista tulee suurin ikäluokka. </a:t>
          </a:r>
        </a:p>
      </dgm:t>
    </dgm:pt>
    <dgm:pt modelId="{77F82A42-24D3-456E-83E8-B4334BE75319}" type="sibTrans" cxnId="{4D39CF65-00C2-43E1-AF1B-DD492311BE39}">
      <dgm:prSet/>
      <dgm:spPr/>
      <dgm:t>
        <a:bodyPr/>
        <a:lstStyle/>
        <a:p>
          <a:endParaRPr lang="fi-FI"/>
        </a:p>
      </dgm:t>
    </dgm:pt>
    <dgm:pt modelId="{87A4B6BA-8AEA-4088-B664-19AA627E1894}" type="parTrans" cxnId="{4D39CF65-00C2-43E1-AF1B-DD492311BE39}">
      <dgm:prSet/>
      <dgm:spPr/>
      <dgm:t>
        <a:bodyPr/>
        <a:lstStyle/>
        <a:p>
          <a:endParaRPr lang="fi-FI"/>
        </a:p>
      </dgm:t>
    </dgm:pt>
    <dgm:pt modelId="{6E98EF90-A113-4C7A-A370-A5658BF2EDAF}" type="pres">
      <dgm:prSet presAssocID="{7E44BC9E-FC2A-47C2-B2F9-B360F5F0AC7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F5919E16-DB9B-466A-A2F7-C2EBA9C7DFAF}" type="pres">
      <dgm:prSet presAssocID="{4EC99429-B846-4A69-AC71-CF619B1027A7}" presName="parentLin" presStyleCnt="0"/>
      <dgm:spPr/>
    </dgm:pt>
    <dgm:pt modelId="{648B8E57-0156-45AD-BB94-0554CF48A2BD}" type="pres">
      <dgm:prSet presAssocID="{4EC99429-B846-4A69-AC71-CF619B1027A7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0CE078E0-8631-48D2-AC70-BEB26FCFE046}" type="pres">
      <dgm:prSet presAssocID="{4EC99429-B846-4A69-AC71-CF619B1027A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49328196-5E15-43A6-8CC4-3C88496C6139}" type="pres">
      <dgm:prSet presAssocID="{4EC99429-B846-4A69-AC71-CF619B1027A7}" presName="negativeSpace" presStyleCnt="0"/>
      <dgm:spPr/>
    </dgm:pt>
    <dgm:pt modelId="{8B279652-EE8C-4C0A-89D9-626440C10405}" type="pres">
      <dgm:prSet presAssocID="{4EC99429-B846-4A69-AC71-CF619B1027A7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BFD7B37-6D39-4149-887D-21D389AB39BC}" type="pres">
      <dgm:prSet presAssocID="{7E9D5AA5-45E6-413F-8595-DAFE108C6D5A}" presName="spaceBetweenRectangles" presStyleCnt="0"/>
      <dgm:spPr/>
    </dgm:pt>
    <dgm:pt modelId="{15159DCE-7BBC-4FFD-8F67-469CAE643937}" type="pres">
      <dgm:prSet presAssocID="{6ECDBA1B-C192-4115-926D-1368F94BA3D9}" presName="parentLin" presStyleCnt="0"/>
      <dgm:spPr/>
    </dgm:pt>
    <dgm:pt modelId="{4BDC55C5-E8BF-4D24-B477-E483B1D42002}" type="pres">
      <dgm:prSet presAssocID="{6ECDBA1B-C192-4115-926D-1368F94BA3D9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3B3786C7-601D-4CD7-96FD-CD93CA94C4E6}" type="pres">
      <dgm:prSet presAssocID="{6ECDBA1B-C192-4115-926D-1368F94BA3D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614B882-479D-4835-AD4D-957BCCF7860E}" type="pres">
      <dgm:prSet presAssocID="{6ECDBA1B-C192-4115-926D-1368F94BA3D9}" presName="negativeSpace" presStyleCnt="0"/>
      <dgm:spPr/>
    </dgm:pt>
    <dgm:pt modelId="{C3A512B6-87EF-4ECE-BB98-D15A6A8A15E3}" type="pres">
      <dgm:prSet presAssocID="{6ECDBA1B-C192-4115-926D-1368F94BA3D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E63C57A-48B8-4EA2-B785-A5D3BFE91752}" type="pres">
      <dgm:prSet presAssocID="{F8F8C59E-1E77-4838-B455-3AD36740B4DE}" presName="spaceBetweenRectangles" presStyleCnt="0"/>
      <dgm:spPr/>
    </dgm:pt>
    <dgm:pt modelId="{EBDFF0FE-1454-420C-8242-D6DEC0107115}" type="pres">
      <dgm:prSet presAssocID="{684A3613-C142-4247-B002-E0BCB614DDF4}" presName="parentLin" presStyleCnt="0"/>
      <dgm:spPr/>
    </dgm:pt>
    <dgm:pt modelId="{18239190-04E9-4307-A18B-1C95B799F083}" type="pres">
      <dgm:prSet presAssocID="{684A3613-C142-4247-B002-E0BCB614DDF4}" presName="parentLeftMargin" presStyleLbl="node1" presStyleIdx="1" presStyleCnt="3"/>
      <dgm:spPr/>
      <dgm:t>
        <a:bodyPr/>
        <a:lstStyle/>
        <a:p>
          <a:endParaRPr lang="fi-FI"/>
        </a:p>
      </dgm:t>
    </dgm:pt>
    <dgm:pt modelId="{7E0F6A3C-D437-45DE-9C77-81EEF60A5CB2}" type="pres">
      <dgm:prSet presAssocID="{684A3613-C142-4247-B002-E0BCB614DDF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25C60F1B-EFA7-43AF-A95C-4B707BE5D6F7}" type="pres">
      <dgm:prSet presAssocID="{684A3613-C142-4247-B002-E0BCB614DDF4}" presName="negativeSpace" presStyleCnt="0"/>
      <dgm:spPr/>
    </dgm:pt>
    <dgm:pt modelId="{99D02CEC-6033-462E-AF3A-3CEA65568B95}" type="pres">
      <dgm:prSet presAssocID="{684A3613-C142-4247-B002-E0BCB614DDF4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2CA66278-9AD7-45BC-9671-4844FCB42E1B}" srcId="{6ECDBA1B-C192-4115-926D-1368F94BA3D9}" destId="{713CF99A-D3A7-4991-A6CC-8ACD2819EAA9}" srcOrd="1" destOrd="0" parTransId="{D956C5F8-5D40-460E-B441-262E66C01DE3}" sibTransId="{DB59F8D7-3C78-486E-B3E2-10E380B8227D}"/>
    <dgm:cxn modelId="{88415FBA-F438-472C-8CE0-0B47586434AE}" type="presOf" srcId="{8A1DDC97-AD27-49AF-A5C4-CA0F2087E392}" destId="{8B279652-EE8C-4C0A-89D9-626440C10405}" srcOrd="0" destOrd="3" presId="urn:microsoft.com/office/officeart/2005/8/layout/list1"/>
    <dgm:cxn modelId="{87F3E88D-AADF-40E4-84F7-85FAE031D851}" srcId="{684A3613-C142-4247-B002-E0BCB614DDF4}" destId="{F8B73852-25DD-458C-A658-B2440A9F0E4F}" srcOrd="2" destOrd="0" parTransId="{7D22ACBD-40FF-4D3F-A5EF-1E0FF3563092}" sibTransId="{403428BE-E38F-4ACD-889A-2585B449F4B2}"/>
    <dgm:cxn modelId="{FE652C75-09ED-46AF-963A-C6A917C3042A}" srcId="{684A3613-C142-4247-B002-E0BCB614DDF4}" destId="{722DC9C5-D36F-4A33-9CFB-3E2D8A1A0DA7}" srcOrd="1" destOrd="0" parTransId="{DE48402B-22F3-4269-B105-BCEFE56E6238}" sibTransId="{EF544BCA-B602-4D99-9AA4-ED09C7FFC850}"/>
    <dgm:cxn modelId="{91F8B75F-5DA5-472D-A9C9-5A42EA2AE139}" type="presOf" srcId="{4DCC7292-B52B-4A0A-8433-B5318BD62E67}" destId="{C3A512B6-87EF-4ECE-BB98-D15A6A8A15E3}" srcOrd="0" destOrd="0" presId="urn:microsoft.com/office/officeart/2005/8/layout/list1"/>
    <dgm:cxn modelId="{4D39CF65-00C2-43E1-AF1B-DD492311BE39}" srcId="{4EC99429-B846-4A69-AC71-CF619B1027A7}" destId="{4B747D19-9255-4A59-88F5-B12E6E7276A2}" srcOrd="1" destOrd="0" parTransId="{87A4B6BA-8AEA-4088-B664-19AA627E1894}" sibTransId="{77F82A42-24D3-456E-83E8-B4334BE75319}"/>
    <dgm:cxn modelId="{49F50740-1CC1-49BE-8DA7-0CDF4460E62A}" type="presOf" srcId="{4EC99429-B846-4A69-AC71-CF619B1027A7}" destId="{648B8E57-0156-45AD-BB94-0554CF48A2BD}" srcOrd="0" destOrd="0" presId="urn:microsoft.com/office/officeart/2005/8/layout/list1"/>
    <dgm:cxn modelId="{DD89F5B1-7962-40AB-A771-8B502556FE31}" type="presOf" srcId="{0A97BF00-5089-4C7C-947C-EB8E0926B0B6}" destId="{8B279652-EE8C-4C0A-89D9-626440C10405}" srcOrd="0" destOrd="0" presId="urn:microsoft.com/office/officeart/2005/8/layout/list1"/>
    <dgm:cxn modelId="{121E958D-5FED-4D5B-B512-93B508151A5C}" srcId="{7E44BC9E-FC2A-47C2-B2F9-B360F5F0AC75}" destId="{684A3613-C142-4247-B002-E0BCB614DDF4}" srcOrd="2" destOrd="0" parTransId="{51D17623-0A09-4218-8C13-D0DD646E8CA5}" sibTransId="{0315F49D-BC4A-4A49-AD85-8611D99FD0C3}"/>
    <dgm:cxn modelId="{6E2520AB-3173-4347-9711-3908E38BB4E2}" srcId="{4EC99429-B846-4A69-AC71-CF619B1027A7}" destId="{0A97BF00-5089-4C7C-947C-EB8E0926B0B6}" srcOrd="0" destOrd="0" parTransId="{7A6EFD65-8C46-4FE0-B8AA-0EC6EC1B7740}" sibTransId="{25716294-7CEC-4AC2-8CEE-95A684DDD265}"/>
    <dgm:cxn modelId="{7BE71AA0-8EEE-41AB-ABF5-7FCA1807139D}" type="presOf" srcId="{F8B73852-25DD-458C-A658-B2440A9F0E4F}" destId="{99D02CEC-6033-462E-AF3A-3CEA65568B95}" srcOrd="0" destOrd="2" presId="urn:microsoft.com/office/officeart/2005/8/layout/list1"/>
    <dgm:cxn modelId="{94B8BC33-2CCD-47F8-B000-495018C62A03}" type="presOf" srcId="{0BAB645A-E9AA-4C1A-B980-1BB8D9783BE6}" destId="{99D02CEC-6033-462E-AF3A-3CEA65568B95}" srcOrd="0" destOrd="0" presId="urn:microsoft.com/office/officeart/2005/8/layout/list1"/>
    <dgm:cxn modelId="{2F914AD0-1CD0-439F-93CE-F13A602A701E}" type="presOf" srcId="{F521DEAC-85A4-4DC1-A503-B603755576A9}" destId="{C3A512B6-87EF-4ECE-BB98-D15A6A8A15E3}" srcOrd="0" destOrd="3" presId="urn:microsoft.com/office/officeart/2005/8/layout/list1"/>
    <dgm:cxn modelId="{AF28AB95-1F0B-4285-B5B8-F7E2E5A19986}" type="presOf" srcId="{713CF99A-D3A7-4991-A6CC-8ACD2819EAA9}" destId="{C3A512B6-87EF-4ECE-BB98-D15A6A8A15E3}" srcOrd="0" destOrd="1" presId="urn:microsoft.com/office/officeart/2005/8/layout/list1"/>
    <dgm:cxn modelId="{9E8576E0-18D0-431F-AF02-53634E2ACF06}" type="presOf" srcId="{6ECDBA1B-C192-4115-926D-1368F94BA3D9}" destId="{3B3786C7-601D-4CD7-96FD-CD93CA94C4E6}" srcOrd="1" destOrd="0" presId="urn:microsoft.com/office/officeart/2005/8/layout/list1"/>
    <dgm:cxn modelId="{643ECF31-4695-4328-BC11-8BD71CCA171D}" type="presOf" srcId="{4EC99429-B846-4A69-AC71-CF619B1027A7}" destId="{0CE078E0-8631-48D2-AC70-BEB26FCFE046}" srcOrd="1" destOrd="0" presId="urn:microsoft.com/office/officeart/2005/8/layout/list1"/>
    <dgm:cxn modelId="{BA94AFE5-A455-45BB-9ACE-A4ACEF4371A0}" type="presOf" srcId="{6ECDBA1B-C192-4115-926D-1368F94BA3D9}" destId="{4BDC55C5-E8BF-4D24-B477-E483B1D42002}" srcOrd="0" destOrd="0" presId="urn:microsoft.com/office/officeart/2005/8/layout/list1"/>
    <dgm:cxn modelId="{B2D4ACCF-E3F4-41FA-8382-304433126B60}" type="presOf" srcId="{4B747D19-9255-4A59-88F5-B12E6E7276A2}" destId="{8B279652-EE8C-4C0A-89D9-626440C10405}" srcOrd="0" destOrd="1" presId="urn:microsoft.com/office/officeart/2005/8/layout/list1"/>
    <dgm:cxn modelId="{17B3B687-3FA0-4EDE-960B-7DFFA5622BD6}" type="presOf" srcId="{684A3613-C142-4247-B002-E0BCB614DDF4}" destId="{7E0F6A3C-D437-45DE-9C77-81EEF60A5CB2}" srcOrd="1" destOrd="0" presId="urn:microsoft.com/office/officeart/2005/8/layout/list1"/>
    <dgm:cxn modelId="{E1A3BA98-366A-4E30-80CA-BA7B54926E28}" srcId="{4EC99429-B846-4A69-AC71-CF619B1027A7}" destId="{F1D07EDB-4738-4B4F-AAC2-A370F2D6EB68}" srcOrd="2" destOrd="0" parTransId="{012E457D-D18F-49DC-B7F6-C8330570A163}" sibTransId="{A92E93DD-ED18-49FF-9648-3C83122EB563}"/>
    <dgm:cxn modelId="{5AC74A7E-6369-4CD8-B639-7BF2679D395D}" type="presOf" srcId="{AA711F73-F640-45BF-921B-20D57A8FEA17}" destId="{8B279652-EE8C-4C0A-89D9-626440C10405}" srcOrd="0" destOrd="4" presId="urn:microsoft.com/office/officeart/2005/8/layout/list1"/>
    <dgm:cxn modelId="{AED8DCD6-ADC6-4F69-95A3-4BEE69F392E9}" srcId="{6ECDBA1B-C192-4115-926D-1368F94BA3D9}" destId="{4DCC7292-B52B-4A0A-8433-B5318BD62E67}" srcOrd="0" destOrd="0" parTransId="{E6D3832E-F83F-4DD3-ABEC-DA1D595DA84C}" sibTransId="{E90C11BB-48E2-440A-AADC-1CAE192E6067}"/>
    <dgm:cxn modelId="{E8B17DC9-9B88-4420-A6D4-6EFABB642E4A}" type="presOf" srcId="{DD065D05-ABFE-4EF6-9898-EF0C6487CD2F}" destId="{C3A512B6-87EF-4ECE-BB98-D15A6A8A15E3}" srcOrd="0" destOrd="2" presId="urn:microsoft.com/office/officeart/2005/8/layout/list1"/>
    <dgm:cxn modelId="{333D0792-2881-44E4-9519-67F200D310EA}" type="presOf" srcId="{722DC9C5-D36F-4A33-9CFB-3E2D8A1A0DA7}" destId="{99D02CEC-6033-462E-AF3A-3CEA65568B95}" srcOrd="0" destOrd="1" presId="urn:microsoft.com/office/officeart/2005/8/layout/list1"/>
    <dgm:cxn modelId="{42F189B1-67CB-405D-9132-178F78B18538}" type="presOf" srcId="{C3169850-3876-42D0-BC49-6DD56C82CFFC}" destId="{99D02CEC-6033-462E-AF3A-3CEA65568B95}" srcOrd="0" destOrd="3" presId="urn:microsoft.com/office/officeart/2005/8/layout/list1"/>
    <dgm:cxn modelId="{10B40C74-562F-4A5D-8618-61ACFBDA1679}" srcId="{684A3613-C142-4247-B002-E0BCB614DDF4}" destId="{0BAB645A-E9AA-4C1A-B980-1BB8D9783BE6}" srcOrd="0" destOrd="0" parTransId="{9AD1021B-82F3-4B15-80DB-BC518C906A44}" sibTransId="{A6E4C84E-6A9B-47BF-AF73-1675C314E55A}"/>
    <dgm:cxn modelId="{3992952E-31C2-454E-BC5E-1E449CB8A1CD}" srcId="{7E44BC9E-FC2A-47C2-B2F9-B360F5F0AC75}" destId="{6ECDBA1B-C192-4115-926D-1368F94BA3D9}" srcOrd="1" destOrd="0" parTransId="{3D4A942C-2430-4020-A92E-9894A44FB466}" sibTransId="{F8F8C59E-1E77-4838-B455-3AD36740B4DE}"/>
    <dgm:cxn modelId="{2E83F671-EADC-4D51-BD29-0B6FF6898ED0}" srcId="{7E44BC9E-FC2A-47C2-B2F9-B360F5F0AC75}" destId="{4EC99429-B846-4A69-AC71-CF619B1027A7}" srcOrd="0" destOrd="0" parTransId="{43CCC85D-38E1-4EC1-90F2-8140EEB2D49F}" sibTransId="{7E9D5AA5-45E6-413F-8595-DAFE108C6D5A}"/>
    <dgm:cxn modelId="{7AEED8EB-331A-4CB9-AB38-B9B682765A8D}" srcId="{4EC99429-B846-4A69-AC71-CF619B1027A7}" destId="{AA711F73-F640-45BF-921B-20D57A8FEA17}" srcOrd="4" destOrd="0" parTransId="{FE7CCB5E-5F50-4B9F-9A52-20B5611F33CA}" sibTransId="{6E1383EE-65FC-4EC6-9A1F-B5EEABC5C4DE}"/>
    <dgm:cxn modelId="{AEF6B914-3E2C-4D76-ADBB-6D081AA491E6}" type="presOf" srcId="{684A3613-C142-4247-B002-E0BCB614DDF4}" destId="{18239190-04E9-4307-A18B-1C95B799F083}" srcOrd="0" destOrd="0" presId="urn:microsoft.com/office/officeart/2005/8/layout/list1"/>
    <dgm:cxn modelId="{8E7CEBA3-8391-4A3C-9AD8-083157CEEDC3}" srcId="{6ECDBA1B-C192-4115-926D-1368F94BA3D9}" destId="{DD065D05-ABFE-4EF6-9898-EF0C6487CD2F}" srcOrd="2" destOrd="0" parTransId="{B083C2C6-AA19-4E4E-9A21-234201109CB9}" sibTransId="{7F91A897-0C36-4CA9-B8BD-8F4F3E8016DE}"/>
    <dgm:cxn modelId="{3695596F-4324-43FF-A6EA-141C2440F370}" srcId="{684A3613-C142-4247-B002-E0BCB614DDF4}" destId="{C3169850-3876-42D0-BC49-6DD56C82CFFC}" srcOrd="3" destOrd="0" parTransId="{E2E7A917-4189-4D57-9E3A-B6591149DE01}" sibTransId="{3CE3F5CC-667C-4439-BB17-65AD0FEAC276}"/>
    <dgm:cxn modelId="{1570AA4B-1FB1-488C-AB46-FEFF1CF89831}" srcId="{6ECDBA1B-C192-4115-926D-1368F94BA3D9}" destId="{F521DEAC-85A4-4DC1-A503-B603755576A9}" srcOrd="3" destOrd="0" parTransId="{80F3A52C-F9B3-4A6A-A98F-36945C305CF4}" sibTransId="{37FC728A-FA85-4045-B7A2-2804CF22678B}"/>
    <dgm:cxn modelId="{EAFF9C26-F4CF-4650-836A-78AEFD3A6323}" type="presOf" srcId="{F1D07EDB-4738-4B4F-AAC2-A370F2D6EB68}" destId="{8B279652-EE8C-4C0A-89D9-626440C10405}" srcOrd="0" destOrd="2" presId="urn:microsoft.com/office/officeart/2005/8/layout/list1"/>
    <dgm:cxn modelId="{68AB54CF-25D6-4725-B917-DA1EE0F408CB}" srcId="{4EC99429-B846-4A69-AC71-CF619B1027A7}" destId="{8A1DDC97-AD27-49AF-A5C4-CA0F2087E392}" srcOrd="3" destOrd="0" parTransId="{FBD882FB-DDB8-473A-B22D-ADB1ED26030D}" sibTransId="{E45BF72B-E077-4479-B169-F72AFCE08572}"/>
    <dgm:cxn modelId="{8ADBBAEE-81A9-4DCD-ACA9-74A231A2C2E9}" type="presOf" srcId="{7E44BC9E-FC2A-47C2-B2F9-B360F5F0AC75}" destId="{6E98EF90-A113-4C7A-A370-A5658BF2EDAF}" srcOrd="0" destOrd="0" presId="urn:microsoft.com/office/officeart/2005/8/layout/list1"/>
    <dgm:cxn modelId="{332B0E4E-7E7F-48FD-AF75-E1F56B2C9DB4}" type="presParOf" srcId="{6E98EF90-A113-4C7A-A370-A5658BF2EDAF}" destId="{F5919E16-DB9B-466A-A2F7-C2EBA9C7DFAF}" srcOrd="0" destOrd="0" presId="urn:microsoft.com/office/officeart/2005/8/layout/list1"/>
    <dgm:cxn modelId="{8EB41EB5-F535-48D1-9EEE-F13923BD0E72}" type="presParOf" srcId="{F5919E16-DB9B-466A-A2F7-C2EBA9C7DFAF}" destId="{648B8E57-0156-45AD-BB94-0554CF48A2BD}" srcOrd="0" destOrd="0" presId="urn:microsoft.com/office/officeart/2005/8/layout/list1"/>
    <dgm:cxn modelId="{AC8D4E1B-1DCE-42B7-8456-F58DB30915E5}" type="presParOf" srcId="{F5919E16-DB9B-466A-A2F7-C2EBA9C7DFAF}" destId="{0CE078E0-8631-48D2-AC70-BEB26FCFE046}" srcOrd="1" destOrd="0" presId="urn:microsoft.com/office/officeart/2005/8/layout/list1"/>
    <dgm:cxn modelId="{DF4433EC-FDBD-4E93-A5FB-756A17B9B62F}" type="presParOf" srcId="{6E98EF90-A113-4C7A-A370-A5658BF2EDAF}" destId="{49328196-5E15-43A6-8CC4-3C88496C6139}" srcOrd="1" destOrd="0" presId="urn:microsoft.com/office/officeart/2005/8/layout/list1"/>
    <dgm:cxn modelId="{BD119157-73D0-4E3A-9D15-F16E5AA36783}" type="presParOf" srcId="{6E98EF90-A113-4C7A-A370-A5658BF2EDAF}" destId="{8B279652-EE8C-4C0A-89D9-626440C10405}" srcOrd="2" destOrd="0" presId="urn:microsoft.com/office/officeart/2005/8/layout/list1"/>
    <dgm:cxn modelId="{50532156-B0A5-4C6F-833E-0CC6DBD46DFA}" type="presParOf" srcId="{6E98EF90-A113-4C7A-A370-A5658BF2EDAF}" destId="{3BFD7B37-6D39-4149-887D-21D389AB39BC}" srcOrd="3" destOrd="0" presId="urn:microsoft.com/office/officeart/2005/8/layout/list1"/>
    <dgm:cxn modelId="{66883C07-2063-4DE6-A6A1-208185F8CD3F}" type="presParOf" srcId="{6E98EF90-A113-4C7A-A370-A5658BF2EDAF}" destId="{15159DCE-7BBC-4FFD-8F67-469CAE643937}" srcOrd="4" destOrd="0" presId="urn:microsoft.com/office/officeart/2005/8/layout/list1"/>
    <dgm:cxn modelId="{7D992BD7-ECED-49E1-854C-796EB4A0255E}" type="presParOf" srcId="{15159DCE-7BBC-4FFD-8F67-469CAE643937}" destId="{4BDC55C5-E8BF-4D24-B477-E483B1D42002}" srcOrd="0" destOrd="0" presId="urn:microsoft.com/office/officeart/2005/8/layout/list1"/>
    <dgm:cxn modelId="{EB531EED-FEEE-43F9-8354-E51AB0BCFA17}" type="presParOf" srcId="{15159DCE-7BBC-4FFD-8F67-469CAE643937}" destId="{3B3786C7-601D-4CD7-96FD-CD93CA94C4E6}" srcOrd="1" destOrd="0" presId="urn:microsoft.com/office/officeart/2005/8/layout/list1"/>
    <dgm:cxn modelId="{9F2692E6-123D-439E-962B-83043CD1AD84}" type="presParOf" srcId="{6E98EF90-A113-4C7A-A370-A5658BF2EDAF}" destId="{3614B882-479D-4835-AD4D-957BCCF7860E}" srcOrd="5" destOrd="0" presId="urn:microsoft.com/office/officeart/2005/8/layout/list1"/>
    <dgm:cxn modelId="{E6026789-FE6A-457A-BAEA-7BF0623BB73E}" type="presParOf" srcId="{6E98EF90-A113-4C7A-A370-A5658BF2EDAF}" destId="{C3A512B6-87EF-4ECE-BB98-D15A6A8A15E3}" srcOrd="6" destOrd="0" presId="urn:microsoft.com/office/officeart/2005/8/layout/list1"/>
    <dgm:cxn modelId="{24A6B3AC-6368-46C7-A830-9CD40D0CDEF9}" type="presParOf" srcId="{6E98EF90-A113-4C7A-A370-A5658BF2EDAF}" destId="{EE63C57A-48B8-4EA2-B785-A5D3BFE91752}" srcOrd="7" destOrd="0" presId="urn:microsoft.com/office/officeart/2005/8/layout/list1"/>
    <dgm:cxn modelId="{0FC51737-1BF5-41C0-A1D7-5D5BB19949FE}" type="presParOf" srcId="{6E98EF90-A113-4C7A-A370-A5658BF2EDAF}" destId="{EBDFF0FE-1454-420C-8242-D6DEC0107115}" srcOrd="8" destOrd="0" presId="urn:microsoft.com/office/officeart/2005/8/layout/list1"/>
    <dgm:cxn modelId="{FA0F95A4-F3BA-4976-ADA2-DEE0D47D03BB}" type="presParOf" srcId="{EBDFF0FE-1454-420C-8242-D6DEC0107115}" destId="{18239190-04E9-4307-A18B-1C95B799F083}" srcOrd="0" destOrd="0" presId="urn:microsoft.com/office/officeart/2005/8/layout/list1"/>
    <dgm:cxn modelId="{447BBAB6-79A2-4972-B008-99C7D3DED404}" type="presParOf" srcId="{EBDFF0FE-1454-420C-8242-D6DEC0107115}" destId="{7E0F6A3C-D437-45DE-9C77-81EEF60A5CB2}" srcOrd="1" destOrd="0" presId="urn:microsoft.com/office/officeart/2005/8/layout/list1"/>
    <dgm:cxn modelId="{A72BB110-209D-41E2-A62A-D37BE982B4CC}" type="presParOf" srcId="{6E98EF90-A113-4C7A-A370-A5658BF2EDAF}" destId="{25C60F1B-EFA7-43AF-A95C-4B707BE5D6F7}" srcOrd="9" destOrd="0" presId="urn:microsoft.com/office/officeart/2005/8/layout/list1"/>
    <dgm:cxn modelId="{4BBC0214-AE9B-4EC8-977C-94EF5ECA0962}" type="presParOf" srcId="{6E98EF90-A113-4C7A-A370-A5658BF2EDAF}" destId="{99D02CEC-6033-462E-AF3A-3CEA65568B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E44BC9E-FC2A-47C2-B2F9-B360F5F0AC7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4EC99429-B846-4A69-AC71-CF619B1027A7}">
      <dgm:prSet/>
      <dgm:spPr/>
      <dgm:t>
        <a:bodyPr/>
        <a:lstStyle/>
        <a:p>
          <a:pPr rtl="0"/>
          <a:r>
            <a:rPr lang="fi-FI" smtClean="0"/>
            <a:t>Ilmiöt</a:t>
          </a:r>
          <a:endParaRPr lang="fi-FI"/>
        </a:p>
      </dgm:t>
    </dgm:pt>
    <dgm:pt modelId="{43CCC85D-38E1-4EC1-90F2-8140EEB2D49F}" type="parTrans" cxnId="{2E83F671-EADC-4D51-BD29-0B6FF6898ED0}">
      <dgm:prSet/>
      <dgm:spPr/>
      <dgm:t>
        <a:bodyPr/>
        <a:lstStyle/>
        <a:p>
          <a:endParaRPr lang="fi-FI"/>
        </a:p>
      </dgm:t>
    </dgm:pt>
    <dgm:pt modelId="{7E9D5AA5-45E6-413F-8595-DAFE108C6D5A}" type="sibTrans" cxnId="{2E83F671-EADC-4D51-BD29-0B6FF6898ED0}">
      <dgm:prSet/>
      <dgm:spPr/>
      <dgm:t>
        <a:bodyPr/>
        <a:lstStyle/>
        <a:p>
          <a:endParaRPr lang="fi-FI"/>
        </a:p>
      </dgm:t>
    </dgm:pt>
    <dgm:pt modelId="{0A97BF00-5089-4C7C-947C-EB8E0926B0B6}">
      <dgm:prSet/>
      <dgm:spPr/>
      <dgm:t>
        <a:bodyPr/>
        <a:lstStyle/>
        <a:p>
          <a:pPr rtl="0"/>
          <a:r>
            <a:rPr lang="fi-FI" dirty="0" smtClean="0"/>
            <a:t>Teknologian kehitys muokkaa yhteiskuntia yhä </a:t>
          </a:r>
          <a:r>
            <a:rPr lang="fi-FI" dirty="0" smtClean="0">
              <a:solidFill>
                <a:srgbClr val="FF0000"/>
              </a:solidFill>
            </a:rPr>
            <a:t>nopeammin ja laajemmin</a:t>
          </a:r>
          <a:r>
            <a:rPr lang="fi-FI" dirty="0" smtClean="0"/>
            <a:t>. </a:t>
          </a:r>
          <a:endParaRPr lang="fi-FI" dirty="0"/>
        </a:p>
      </dgm:t>
    </dgm:pt>
    <dgm:pt modelId="{7A6EFD65-8C46-4FE0-B8AA-0EC6EC1B7740}" type="parTrans" cxnId="{6E2520AB-3173-4347-9711-3908E38BB4E2}">
      <dgm:prSet/>
      <dgm:spPr/>
      <dgm:t>
        <a:bodyPr/>
        <a:lstStyle/>
        <a:p>
          <a:endParaRPr lang="fi-FI"/>
        </a:p>
      </dgm:t>
    </dgm:pt>
    <dgm:pt modelId="{25716294-7CEC-4AC2-8CEE-95A684DDD265}" type="sibTrans" cxnId="{6E2520AB-3173-4347-9711-3908E38BB4E2}">
      <dgm:prSet/>
      <dgm:spPr/>
      <dgm:t>
        <a:bodyPr/>
        <a:lstStyle/>
        <a:p>
          <a:endParaRPr lang="fi-FI"/>
        </a:p>
      </dgm:t>
    </dgm:pt>
    <dgm:pt modelId="{6ECDBA1B-C192-4115-926D-1368F94BA3D9}">
      <dgm:prSet/>
      <dgm:spPr/>
      <dgm:t>
        <a:bodyPr/>
        <a:lstStyle/>
        <a:p>
          <a:pPr rtl="0"/>
          <a:r>
            <a:rPr lang="fi-FI" dirty="0" smtClean="0"/>
            <a:t>Suomi</a:t>
          </a:r>
          <a:endParaRPr lang="fi-FI" dirty="0"/>
        </a:p>
      </dgm:t>
    </dgm:pt>
    <dgm:pt modelId="{3D4A942C-2430-4020-A92E-9894A44FB466}" type="parTrans" cxnId="{3992952E-31C2-454E-BC5E-1E449CB8A1CD}">
      <dgm:prSet/>
      <dgm:spPr/>
      <dgm:t>
        <a:bodyPr/>
        <a:lstStyle/>
        <a:p>
          <a:endParaRPr lang="fi-FI"/>
        </a:p>
      </dgm:t>
    </dgm:pt>
    <dgm:pt modelId="{F8F8C59E-1E77-4838-B455-3AD36740B4DE}" type="sibTrans" cxnId="{3992952E-31C2-454E-BC5E-1E449CB8A1CD}">
      <dgm:prSet/>
      <dgm:spPr/>
      <dgm:t>
        <a:bodyPr/>
        <a:lstStyle/>
        <a:p>
          <a:endParaRPr lang="fi-FI"/>
        </a:p>
      </dgm:t>
    </dgm:pt>
    <dgm:pt modelId="{4DCC7292-B52B-4A0A-8433-B5318BD62E67}">
      <dgm:prSet/>
      <dgm:spPr/>
      <dgm:t>
        <a:bodyPr/>
        <a:lstStyle/>
        <a:p>
          <a:pPr rtl="0"/>
          <a:r>
            <a:rPr lang="fi-FI" dirty="0" smtClean="0"/>
            <a:t>Kuinka suomalaiset </a:t>
          </a:r>
          <a:r>
            <a:rPr lang="fi-FI" dirty="0" smtClean="0">
              <a:solidFill>
                <a:srgbClr val="FF0000"/>
              </a:solidFill>
            </a:rPr>
            <a:t>insinööritaidot</a:t>
          </a:r>
          <a:r>
            <a:rPr lang="fi-FI" dirty="0" smtClean="0"/>
            <a:t> yhdistettynä yhteiskuntaosaamiseen </a:t>
          </a:r>
          <a:r>
            <a:rPr lang="fi-FI" dirty="0" smtClean="0">
              <a:solidFill>
                <a:srgbClr val="FF0000"/>
              </a:solidFill>
            </a:rPr>
            <a:t>kaupallistetaan</a:t>
          </a:r>
          <a:r>
            <a:rPr lang="fi-FI" dirty="0" smtClean="0"/>
            <a:t> globaalisti?</a:t>
          </a:r>
          <a:endParaRPr lang="fi-FI" dirty="0"/>
        </a:p>
      </dgm:t>
    </dgm:pt>
    <dgm:pt modelId="{E6D3832E-F83F-4DD3-ABEC-DA1D595DA84C}" type="parTrans" cxnId="{AED8DCD6-ADC6-4F69-95A3-4BEE69F392E9}">
      <dgm:prSet/>
      <dgm:spPr/>
      <dgm:t>
        <a:bodyPr/>
        <a:lstStyle/>
        <a:p>
          <a:endParaRPr lang="fi-FI"/>
        </a:p>
      </dgm:t>
    </dgm:pt>
    <dgm:pt modelId="{E90C11BB-48E2-440A-AADC-1CAE192E6067}" type="sibTrans" cxnId="{AED8DCD6-ADC6-4F69-95A3-4BEE69F392E9}">
      <dgm:prSet/>
      <dgm:spPr/>
      <dgm:t>
        <a:bodyPr/>
        <a:lstStyle/>
        <a:p>
          <a:endParaRPr lang="fi-FI"/>
        </a:p>
      </dgm:t>
    </dgm:pt>
    <dgm:pt modelId="{684A3613-C142-4247-B002-E0BCB614DDF4}">
      <dgm:prSet/>
      <dgm:spPr/>
      <dgm:t>
        <a:bodyPr/>
        <a:lstStyle/>
        <a:p>
          <a:pPr rtl="0"/>
          <a:r>
            <a:rPr lang="fi-FI" dirty="0" smtClean="0"/>
            <a:t>Korkeakoulut</a:t>
          </a:r>
          <a:endParaRPr lang="fi-FI" dirty="0"/>
        </a:p>
      </dgm:t>
    </dgm:pt>
    <dgm:pt modelId="{51D17623-0A09-4218-8C13-D0DD646E8CA5}" type="parTrans" cxnId="{121E958D-5FED-4D5B-B512-93B508151A5C}">
      <dgm:prSet/>
      <dgm:spPr/>
      <dgm:t>
        <a:bodyPr/>
        <a:lstStyle/>
        <a:p>
          <a:endParaRPr lang="fi-FI"/>
        </a:p>
      </dgm:t>
    </dgm:pt>
    <dgm:pt modelId="{0315F49D-BC4A-4A49-AD85-8611D99FD0C3}" type="sibTrans" cxnId="{121E958D-5FED-4D5B-B512-93B508151A5C}">
      <dgm:prSet/>
      <dgm:spPr/>
      <dgm:t>
        <a:bodyPr/>
        <a:lstStyle/>
        <a:p>
          <a:endParaRPr lang="fi-FI"/>
        </a:p>
      </dgm:t>
    </dgm:pt>
    <dgm:pt modelId="{0BAB645A-E9AA-4C1A-B980-1BB8D9783BE6}">
      <dgm:prSet/>
      <dgm:spPr/>
      <dgm:t>
        <a:bodyPr/>
        <a:lstStyle/>
        <a:p>
          <a:pPr rtl="0"/>
          <a:r>
            <a:rPr lang="fi-FI" dirty="0" smtClean="0"/>
            <a:t>Entäpä </a:t>
          </a:r>
          <a:r>
            <a:rPr lang="fi-FI" dirty="0" smtClean="0">
              <a:solidFill>
                <a:srgbClr val="FF0000"/>
              </a:solidFill>
            </a:rPr>
            <a:t>integroidut ja mukautuvat oppimisympäristöt</a:t>
          </a:r>
          <a:r>
            <a:rPr lang="fi-FI" dirty="0" smtClean="0"/>
            <a:t>: sensorit tapahtumaseurannan ja etäyhteistyön apuna (vrt. MIT, </a:t>
          </a:r>
          <a:r>
            <a:rPr lang="fi-FI" dirty="0" err="1" smtClean="0"/>
            <a:t>Tangible</a:t>
          </a:r>
          <a:r>
            <a:rPr lang="fi-FI" dirty="0" smtClean="0"/>
            <a:t> Media)?</a:t>
          </a:r>
          <a:endParaRPr lang="fi-FI" dirty="0"/>
        </a:p>
      </dgm:t>
    </dgm:pt>
    <dgm:pt modelId="{9AD1021B-82F3-4B15-80DB-BC518C906A44}" type="parTrans" cxnId="{10B40C74-562F-4A5D-8618-61ACFBDA1679}">
      <dgm:prSet/>
      <dgm:spPr/>
      <dgm:t>
        <a:bodyPr/>
        <a:lstStyle/>
        <a:p>
          <a:endParaRPr lang="fi-FI"/>
        </a:p>
      </dgm:t>
    </dgm:pt>
    <dgm:pt modelId="{A6E4C84E-6A9B-47BF-AF73-1675C314E55A}" type="sibTrans" cxnId="{10B40C74-562F-4A5D-8618-61ACFBDA1679}">
      <dgm:prSet/>
      <dgm:spPr/>
      <dgm:t>
        <a:bodyPr/>
        <a:lstStyle/>
        <a:p>
          <a:endParaRPr lang="fi-FI"/>
        </a:p>
      </dgm:t>
    </dgm:pt>
    <dgm:pt modelId="{86556EFE-C542-4A60-ABB4-A8F86B94D019}">
      <dgm:prSet/>
      <dgm:spPr/>
      <dgm:t>
        <a:bodyPr/>
        <a:lstStyle/>
        <a:p>
          <a:pPr rtl="0"/>
          <a:r>
            <a:rPr lang="fi-FI" dirty="0" smtClean="0"/>
            <a:t>Teknologia muuttuu mobiilimmaksi, integroituneemmaksi ja </a:t>
          </a:r>
          <a:r>
            <a:rPr lang="fi-FI" dirty="0" smtClean="0">
              <a:solidFill>
                <a:srgbClr val="FF0000"/>
              </a:solidFill>
            </a:rPr>
            <a:t>käyttäjälähtöisemmäksi</a:t>
          </a:r>
          <a:r>
            <a:rPr lang="fi-FI" dirty="0" smtClean="0"/>
            <a:t>. </a:t>
          </a:r>
          <a:endParaRPr lang="fi-FI" dirty="0"/>
        </a:p>
      </dgm:t>
    </dgm:pt>
    <dgm:pt modelId="{8DC7FCBD-0190-4ED1-B9B9-81C658A119FD}" type="parTrans" cxnId="{8DC718E1-7EB4-4C3F-A130-F4F9EA4345C3}">
      <dgm:prSet/>
      <dgm:spPr/>
      <dgm:t>
        <a:bodyPr/>
        <a:lstStyle/>
        <a:p>
          <a:endParaRPr lang="fi-FI"/>
        </a:p>
      </dgm:t>
    </dgm:pt>
    <dgm:pt modelId="{BCB1DC0F-D4F6-4C72-9103-6892A7EAD9D2}" type="sibTrans" cxnId="{8DC718E1-7EB4-4C3F-A130-F4F9EA4345C3}">
      <dgm:prSet/>
      <dgm:spPr/>
      <dgm:t>
        <a:bodyPr/>
        <a:lstStyle/>
        <a:p>
          <a:endParaRPr lang="fi-FI"/>
        </a:p>
      </dgm:t>
    </dgm:pt>
    <dgm:pt modelId="{0EC51907-88A2-40CB-AAF2-5DD592C6138F}">
      <dgm:prSet/>
      <dgm:spPr/>
      <dgm:t>
        <a:bodyPr/>
        <a:lstStyle/>
        <a:p>
          <a:pPr rtl="0"/>
          <a:r>
            <a:rPr lang="fi-FI" dirty="0" smtClean="0"/>
            <a:t>Laajennettu todellisuus, robotiikka ja </a:t>
          </a:r>
          <a:r>
            <a:rPr lang="fi-FI" dirty="0" err="1" smtClean="0"/>
            <a:t>bioniikka</a:t>
          </a:r>
          <a:r>
            <a:rPr lang="fi-FI" dirty="0" smtClean="0"/>
            <a:t> mahdollistavat uudenlaisen </a:t>
          </a:r>
          <a:r>
            <a:rPr lang="fi-FI" dirty="0" smtClean="0">
              <a:solidFill>
                <a:srgbClr val="FF0000"/>
              </a:solidFill>
            </a:rPr>
            <a:t>ihmisten ja koneiden välisen yhteistyön</a:t>
          </a:r>
          <a:r>
            <a:rPr lang="fi-FI" dirty="0" smtClean="0"/>
            <a:t>. </a:t>
          </a:r>
          <a:endParaRPr lang="fi-FI" dirty="0"/>
        </a:p>
      </dgm:t>
    </dgm:pt>
    <dgm:pt modelId="{84B4ABD4-6D62-4577-90F3-58EDCB5C304D}" type="parTrans" cxnId="{32870DDE-C2B1-4774-B30F-A563151F38D2}">
      <dgm:prSet/>
      <dgm:spPr/>
      <dgm:t>
        <a:bodyPr/>
        <a:lstStyle/>
        <a:p>
          <a:endParaRPr lang="fi-FI"/>
        </a:p>
      </dgm:t>
    </dgm:pt>
    <dgm:pt modelId="{FB693868-B188-4498-812D-5C5126DF7898}" type="sibTrans" cxnId="{32870DDE-C2B1-4774-B30F-A563151F38D2}">
      <dgm:prSet/>
      <dgm:spPr/>
      <dgm:t>
        <a:bodyPr/>
        <a:lstStyle/>
        <a:p>
          <a:endParaRPr lang="fi-FI"/>
        </a:p>
      </dgm:t>
    </dgm:pt>
    <dgm:pt modelId="{70CBDA6A-F755-4F59-BE9D-693F6E195AA2}">
      <dgm:prSet/>
      <dgm:spPr/>
      <dgm:t>
        <a:bodyPr/>
        <a:lstStyle/>
        <a:p>
          <a:pPr rtl="0"/>
          <a:r>
            <a:rPr lang="fi-FI" dirty="0" smtClean="0"/>
            <a:t>Synteettisen biologian ja nanomateriaalien myötä syntyy uusia tuotteiden </a:t>
          </a:r>
          <a:r>
            <a:rPr lang="fi-FI" dirty="0" smtClean="0">
              <a:solidFill>
                <a:srgbClr val="FF0000"/>
              </a:solidFill>
            </a:rPr>
            <a:t>valmistusmenetelmiä</a:t>
          </a:r>
          <a:r>
            <a:rPr lang="fi-FI" dirty="0" smtClean="0"/>
            <a:t>.</a:t>
          </a:r>
          <a:endParaRPr lang="fi-FI" dirty="0"/>
        </a:p>
      </dgm:t>
    </dgm:pt>
    <dgm:pt modelId="{B74CE94E-5C36-4B92-ACCF-EB0EF00E00BC}" type="parTrans" cxnId="{ED7291D8-E800-42FE-9583-0CEB0C445337}">
      <dgm:prSet/>
      <dgm:spPr/>
      <dgm:t>
        <a:bodyPr/>
        <a:lstStyle/>
        <a:p>
          <a:endParaRPr lang="fi-FI"/>
        </a:p>
      </dgm:t>
    </dgm:pt>
    <dgm:pt modelId="{ADCC7841-CCB9-4D92-81C2-8FDFC9DCD8FC}" type="sibTrans" cxnId="{ED7291D8-E800-42FE-9583-0CEB0C445337}">
      <dgm:prSet/>
      <dgm:spPr/>
      <dgm:t>
        <a:bodyPr/>
        <a:lstStyle/>
        <a:p>
          <a:endParaRPr lang="fi-FI"/>
        </a:p>
      </dgm:t>
    </dgm:pt>
    <dgm:pt modelId="{D5454745-3948-4DDB-86E3-20E835265E82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Terveydenhuolto tehostuu </a:t>
          </a:r>
          <a:r>
            <a:rPr lang="fi-FI" dirty="0" smtClean="0"/>
            <a:t>kehittyvien elinvalmistus- ja seurantalaitteiden myötä.</a:t>
          </a:r>
          <a:endParaRPr lang="fi-FI" dirty="0"/>
        </a:p>
      </dgm:t>
    </dgm:pt>
    <dgm:pt modelId="{70E0CFD7-6524-4762-BB9B-43CADA6FE822}" type="parTrans" cxnId="{89B8DB49-5C47-4992-9952-84D119043566}">
      <dgm:prSet/>
      <dgm:spPr/>
      <dgm:t>
        <a:bodyPr/>
        <a:lstStyle/>
        <a:p>
          <a:endParaRPr lang="fi-FI"/>
        </a:p>
      </dgm:t>
    </dgm:pt>
    <dgm:pt modelId="{FB33DB44-DAA1-47D9-9BEF-59CD95BD1972}" type="sibTrans" cxnId="{89B8DB49-5C47-4992-9952-84D119043566}">
      <dgm:prSet/>
      <dgm:spPr/>
      <dgm:t>
        <a:bodyPr/>
        <a:lstStyle/>
        <a:p>
          <a:endParaRPr lang="fi-FI"/>
        </a:p>
      </dgm:t>
    </dgm:pt>
    <dgm:pt modelId="{DAC39213-55D8-4E29-BEE8-B68249D9D9AB}">
      <dgm:prSet/>
      <dgm:spPr/>
      <dgm:t>
        <a:bodyPr/>
        <a:lstStyle/>
        <a:p>
          <a:pPr rtl="0"/>
          <a:r>
            <a:rPr lang="fi-FI" dirty="0" smtClean="0"/>
            <a:t>Teknologiakehityksen kiihtyminen jakaa ihmisiä teknologiapuolustajiin ja –vastustajiin.</a:t>
          </a:r>
          <a:endParaRPr lang="fi-FI" dirty="0"/>
        </a:p>
      </dgm:t>
    </dgm:pt>
    <dgm:pt modelId="{6C3A4D77-77F9-42DE-A22A-639872CD5E82}" type="parTrans" cxnId="{F4A7CDC0-6B95-43F2-A649-F23C47082E00}">
      <dgm:prSet/>
      <dgm:spPr/>
      <dgm:t>
        <a:bodyPr/>
        <a:lstStyle/>
        <a:p>
          <a:endParaRPr lang="fi-FI"/>
        </a:p>
      </dgm:t>
    </dgm:pt>
    <dgm:pt modelId="{9D2AAE91-F489-42B6-9B74-21F43137C4E0}" type="sibTrans" cxnId="{F4A7CDC0-6B95-43F2-A649-F23C47082E00}">
      <dgm:prSet/>
      <dgm:spPr/>
      <dgm:t>
        <a:bodyPr/>
        <a:lstStyle/>
        <a:p>
          <a:endParaRPr lang="fi-FI"/>
        </a:p>
      </dgm:t>
    </dgm:pt>
    <dgm:pt modelId="{B5E5FC45-F10F-46E7-A439-D7B1B2810E1B}">
      <dgm:prSet/>
      <dgm:spPr/>
      <dgm:t>
        <a:bodyPr/>
        <a:lstStyle/>
        <a:p>
          <a:pPr rtl="0"/>
          <a:r>
            <a:rPr lang="fi-FI" dirty="0" smtClean="0"/>
            <a:t>”Kokemus-keskeiset” elämäntavat lisääntyvät, yhteydestä luontoon tulee arvokkaampaa.</a:t>
          </a:r>
          <a:endParaRPr lang="fi-FI" dirty="0"/>
        </a:p>
      </dgm:t>
    </dgm:pt>
    <dgm:pt modelId="{835CB8F6-4118-4A31-ABAF-A731EB27F12A}" type="parTrans" cxnId="{4AB4A45F-B7E2-4638-9897-6BC6B38350B2}">
      <dgm:prSet/>
      <dgm:spPr/>
      <dgm:t>
        <a:bodyPr/>
        <a:lstStyle/>
        <a:p>
          <a:endParaRPr lang="fi-FI"/>
        </a:p>
      </dgm:t>
    </dgm:pt>
    <dgm:pt modelId="{474C14F3-E6D7-46AA-971A-ED67512B582E}" type="sibTrans" cxnId="{4AB4A45F-B7E2-4638-9897-6BC6B38350B2}">
      <dgm:prSet/>
      <dgm:spPr/>
      <dgm:t>
        <a:bodyPr/>
        <a:lstStyle/>
        <a:p>
          <a:endParaRPr lang="fi-FI"/>
        </a:p>
      </dgm:t>
    </dgm:pt>
    <dgm:pt modelId="{C0303F61-CC10-4525-882E-53B4EA3B9F54}">
      <dgm:prSet/>
      <dgm:spPr/>
      <dgm:t>
        <a:bodyPr/>
        <a:lstStyle/>
        <a:p>
          <a:pPr rtl="0"/>
          <a:r>
            <a:rPr lang="fi-FI" dirty="0" smtClean="0"/>
            <a:t>Integroituvan teknologian mahdollisuudet </a:t>
          </a:r>
          <a:r>
            <a:rPr lang="fi-FI" dirty="0" smtClean="0">
              <a:solidFill>
                <a:srgbClr val="FF0000"/>
              </a:solidFill>
            </a:rPr>
            <a:t>SOTE-alueella</a:t>
          </a:r>
          <a:r>
            <a:rPr lang="fi-FI" dirty="0" smtClean="0"/>
            <a:t>, yhteiskunnallinen syrjäytyminen ehkäisemisessä ja kulttuuri-integraatiossa?</a:t>
          </a:r>
          <a:endParaRPr lang="fi-FI" dirty="0"/>
        </a:p>
      </dgm:t>
    </dgm:pt>
    <dgm:pt modelId="{B5651094-0BA0-4EB7-B0C7-B778EE71C973}" type="parTrans" cxnId="{FE5F1ABB-A7B5-4F1C-9552-2F3DFE2DDB5F}">
      <dgm:prSet/>
      <dgm:spPr/>
      <dgm:t>
        <a:bodyPr/>
        <a:lstStyle/>
        <a:p>
          <a:endParaRPr lang="fi-FI"/>
        </a:p>
      </dgm:t>
    </dgm:pt>
    <dgm:pt modelId="{E5802B67-D7BE-48DC-A98F-A9544885AC78}" type="sibTrans" cxnId="{FE5F1ABB-A7B5-4F1C-9552-2F3DFE2DDB5F}">
      <dgm:prSet/>
      <dgm:spPr/>
      <dgm:t>
        <a:bodyPr/>
        <a:lstStyle/>
        <a:p>
          <a:endParaRPr lang="fi-FI"/>
        </a:p>
      </dgm:t>
    </dgm:pt>
    <dgm:pt modelId="{F91E351E-196C-410C-A708-333B949522DC}">
      <dgm:prSet/>
      <dgm:spPr/>
      <dgm:t>
        <a:bodyPr/>
        <a:lstStyle/>
        <a:p>
          <a:pPr rtl="0"/>
          <a:r>
            <a:rPr lang="fi-FI" dirty="0" smtClean="0"/>
            <a:t>Valmistusmenetelmien kehittyminen logistiikkamurroksessa: 3D –tulostaminen </a:t>
          </a:r>
          <a:r>
            <a:rPr lang="fi-FI" dirty="0" smtClean="0">
              <a:solidFill>
                <a:srgbClr val="FF0000"/>
              </a:solidFill>
            </a:rPr>
            <a:t>paikallisessa valmistuksessa</a:t>
          </a:r>
          <a:r>
            <a:rPr lang="fi-FI" dirty="0" smtClean="0"/>
            <a:t>?</a:t>
          </a:r>
          <a:endParaRPr lang="fi-FI" dirty="0"/>
        </a:p>
      </dgm:t>
    </dgm:pt>
    <dgm:pt modelId="{C1257CA4-7E3F-4A20-954E-78FDFB5C9525}" type="parTrans" cxnId="{427684AF-C16D-49E3-9715-AA77E54F998F}">
      <dgm:prSet/>
      <dgm:spPr/>
      <dgm:t>
        <a:bodyPr/>
        <a:lstStyle/>
        <a:p>
          <a:endParaRPr lang="fi-FI"/>
        </a:p>
      </dgm:t>
    </dgm:pt>
    <dgm:pt modelId="{E53E7053-C9C1-450A-928D-56D3CC931D0B}" type="sibTrans" cxnId="{427684AF-C16D-49E3-9715-AA77E54F998F}">
      <dgm:prSet/>
      <dgm:spPr/>
      <dgm:t>
        <a:bodyPr/>
        <a:lstStyle/>
        <a:p>
          <a:endParaRPr lang="fi-FI"/>
        </a:p>
      </dgm:t>
    </dgm:pt>
    <dgm:pt modelId="{4086DFD2-355A-4FC0-9D7B-E3FE41CD099F}">
      <dgm:prSet/>
      <dgm:spPr/>
      <dgm:t>
        <a:bodyPr/>
        <a:lstStyle/>
        <a:p>
          <a:pPr rtl="0"/>
          <a:r>
            <a:rPr lang="fi-FI" dirty="0" smtClean="0"/>
            <a:t>Onko korkeakoulujen IT-infrastruktuurissa toimintoja, joissa paikkariippumattomuus, tapahtumiin reagoiminen, paikallinen valmistaminen tai laajennettu todellisuus voisivat olla hyödyksi tai luoda </a:t>
          </a:r>
          <a:r>
            <a:rPr lang="fi-FI" dirty="0" smtClean="0">
              <a:solidFill>
                <a:srgbClr val="FF0000"/>
              </a:solidFill>
            </a:rPr>
            <a:t>uusia mahdollisuuksia</a:t>
          </a:r>
          <a:r>
            <a:rPr lang="fi-FI" dirty="0" smtClean="0"/>
            <a:t>?</a:t>
          </a:r>
          <a:endParaRPr lang="fi-FI" dirty="0"/>
        </a:p>
      </dgm:t>
    </dgm:pt>
    <dgm:pt modelId="{358D386B-A5A9-4F81-8D54-DDDEDAE0FC00}" type="parTrans" cxnId="{73952391-979D-461F-B3E0-87C700E3FB72}">
      <dgm:prSet/>
      <dgm:spPr/>
      <dgm:t>
        <a:bodyPr/>
        <a:lstStyle/>
        <a:p>
          <a:endParaRPr lang="fi-FI"/>
        </a:p>
      </dgm:t>
    </dgm:pt>
    <dgm:pt modelId="{44A775E4-8AB7-4ED8-919D-8D4A900D0FB1}" type="sibTrans" cxnId="{73952391-979D-461F-B3E0-87C700E3FB72}">
      <dgm:prSet/>
      <dgm:spPr/>
      <dgm:t>
        <a:bodyPr/>
        <a:lstStyle/>
        <a:p>
          <a:endParaRPr lang="fi-FI"/>
        </a:p>
      </dgm:t>
    </dgm:pt>
    <dgm:pt modelId="{6E98EF90-A113-4C7A-A370-A5658BF2EDAF}" type="pres">
      <dgm:prSet presAssocID="{7E44BC9E-FC2A-47C2-B2F9-B360F5F0AC7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F5919E16-DB9B-466A-A2F7-C2EBA9C7DFAF}" type="pres">
      <dgm:prSet presAssocID="{4EC99429-B846-4A69-AC71-CF619B1027A7}" presName="parentLin" presStyleCnt="0"/>
      <dgm:spPr/>
    </dgm:pt>
    <dgm:pt modelId="{648B8E57-0156-45AD-BB94-0554CF48A2BD}" type="pres">
      <dgm:prSet presAssocID="{4EC99429-B846-4A69-AC71-CF619B1027A7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0CE078E0-8631-48D2-AC70-BEB26FCFE046}" type="pres">
      <dgm:prSet presAssocID="{4EC99429-B846-4A69-AC71-CF619B1027A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49328196-5E15-43A6-8CC4-3C88496C6139}" type="pres">
      <dgm:prSet presAssocID="{4EC99429-B846-4A69-AC71-CF619B1027A7}" presName="negativeSpace" presStyleCnt="0"/>
      <dgm:spPr/>
    </dgm:pt>
    <dgm:pt modelId="{8B279652-EE8C-4C0A-89D9-626440C10405}" type="pres">
      <dgm:prSet presAssocID="{4EC99429-B846-4A69-AC71-CF619B1027A7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BFD7B37-6D39-4149-887D-21D389AB39BC}" type="pres">
      <dgm:prSet presAssocID="{7E9D5AA5-45E6-413F-8595-DAFE108C6D5A}" presName="spaceBetweenRectangles" presStyleCnt="0"/>
      <dgm:spPr/>
    </dgm:pt>
    <dgm:pt modelId="{15159DCE-7BBC-4FFD-8F67-469CAE643937}" type="pres">
      <dgm:prSet presAssocID="{6ECDBA1B-C192-4115-926D-1368F94BA3D9}" presName="parentLin" presStyleCnt="0"/>
      <dgm:spPr/>
    </dgm:pt>
    <dgm:pt modelId="{4BDC55C5-E8BF-4D24-B477-E483B1D42002}" type="pres">
      <dgm:prSet presAssocID="{6ECDBA1B-C192-4115-926D-1368F94BA3D9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3B3786C7-601D-4CD7-96FD-CD93CA94C4E6}" type="pres">
      <dgm:prSet presAssocID="{6ECDBA1B-C192-4115-926D-1368F94BA3D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614B882-479D-4835-AD4D-957BCCF7860E}" type="pres">
      <dgm:prSet presAssocID="{6ECDBA1B-C192-4115-926D-1368F94BA3D9}" presName="negativeSpace" presStyleCnt="0"/>
      <dgm:spPr/>
    </dgm:pt>
    <dgm:pt modelId="{C3A512B6-87EF-4ECE-BB98-D15A6A8A15E3}" type="pres">
      <dgm:prSet presAssocID="{6ECDBA1B-C192-4115-926D-1368F94BA3D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E63C57A-48B8-4EA2-B785-A5D3BFE91752}" type="pres">
      <dgm:prSet presAssocID="{F8F8C59E-1E77-4838-B455-3AD36740B4DE}" presName="spaceBetweenRectangles" presStyleCnt="0"/>
      <dgm:spPr/>
    </dgm:pt>
    <dgm:pt modelId="{EBDFF0FE-1454-420C-8242-D6DEC0107115}" type="pres">
      <dgm:prSet presAssocID="{684A3613-C142-4247-B002-E0BCB614DDF4}" presName="parentLin" presStyleCnt="0"/>
      <dgm:spPr/>
    </dgm:pt>
    <dgm:pt modelId="{18239190-04E9-4307-A18B-1C95B799F083}" type="pres">
      <dgm:prSet presAssocID="{684A3613-C142-4247-B002-E0BCB614DDF4}" presName="parentLeftMargin" presStyleLbl="node1" presStyleIdx="1" presStyleCnt="3"/>
      <dgm:spPr/>
      <dgm:t>
        <a:bodyPr/>
        <a:lstStyle/>
        <a:p>
          <a:endParaRPr lang="fi-FI"/>
        </a:p>
      </dgm:t>
    </dgm:pt>
    <dgm:pt modelId="{7E0F6A3C-D437-45DE-9C77-81EEF60A5CB2}" type="pres">
      <dgm:prSet presAssocID="{684A3613-C142-4247-B002-E0BCB614DDF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25C60F1B-EFA7-43AF-A95C-4B707BE5D6F7}" type="pres">
      <dgm:prSet presAssocID="{684A3613-C142-4247-B002-E0BCB614DDF4}" presName="negativeSpace" presStyleCnt="0"/>
      <dgm:spPr/>
    </dgm:pt>
    <dgm:pt modelId="{99D02CEC-6033-462E-AF3A-3CEA65568B95}" type="pres">
      <dgm:prSet presAssocID="{684A3613-C142-4247-B002-E0BCB614DDF4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10B40C74-562F-4A5D-8618-61ACFBDA1679}" srcId="{684A3613-C142-4247-B002-E0BCB614DDF4}" destId="{0BAB645A-E9AA-4C1A-B980-1BB8D9783BE6}" srcOrd="1" destOrd="0" parTransId="{9AD1021B-82F3-4B15-80DB-BC518C906A44}" sibTransId="{A6E4C84E-6A9B-47BF-AF73-1675C314E55A}"/>
    <dgm:cxn modelId="{4AB4A45F-B7E2-4638-9897-6BC6B38350B2}" srcId="{4EC99429-B846-4A69-AC71-CF619B1027A7}" destId="{B5E5FC45-F10F-46E7-A439-D7B1B2810E1B}" srcOrd="6" destOrd="0" parTransId="{835CB8F6-4118-4A31-ABAF-A731EB27F12A}" sibTransId="{474C14F3-E6D7-46AA-971A-ED67512B582E}"/>
    <dgm:cxn modelId="{E63ABEA5-AA91-41C8-8811-94A590A87707}" type="presOf" srcId="{DAC39213-55D8-4E29-BEE8-B68249D9D9AB}" destId="{8B279652-EE8C-4C0A-89D9-626440C10405}" srcOrd="0" destOrd="5" presId="urn:microsoft.com/office/officeart/2005/8/layout/list1"/>
    <dgm:cxn modelId="{2E83F671-EADC-4D51-BD29-0B6FF6898ED0}" srcId="{7E44BC9E-FC2A-47C2-B2F9-B360F5F0AC75}" destId="{4EC99429-B846-4A69-AC71-CF619B1027A7}" srcOrd="0" destOrd="0" parTransId="{43CCC85D-38E1-4EC1-90F2-8140EEB2D49F}" sibTransId="{7E9D5AA5-45E6-413F-8595-DAFE108C6D5A}"/>
    <dgm:cxn modelId="{EBB01120-F3C3-4C06-AC92-C034A9F24795}" type="presOf" srcId="{684A3613-C142-4247-B002-E0BCB614DDF4}" destId="{7E0F6A3C-D437-45DE-9C77-81EEF60A5CB2}" srcOrd="1" destOrd="0" presId="urn:microsoft.com/office/officeart/2005/8/layout/list1"/>
    <dgm:cxn modelId="{89B8DB49-5C47-4992-9952-84D119043566}" srcId="{4EC99429-B846-4A69-AC71-CF619B1027A7}" destId="{D5454745-3948-4DDB-86E3-20E835265E82}" srcOrd="4" destOrd="0" parTransId="{70E0CFD7-6524-4762-BB9B-43CADA6FE822}" sibTransId="{FB33DB44-DAA1-47D9-9BEF-59CD95BD1972}"/>
    <dgm:cxn modelId="{083DD669-B7AA-4332-ACD7-58104AC5A4A3}" type="presOf" srcId="{684A3613-C142-4247-B002-E0BCB614DDF4}" destId="{18239190-04E9-4307-A18B-1C95B799F083}" srcOrd="0" destOrd="0" presId="urn:microsoft.com/office/officeart/2005/8/layout/list1"/>
    <dgm:cxn modelId="{35DF3400-0B31-4817-A026-87A261BCD758}" type="presOf" srcId="{6ECDBA1B-C192-4115-926D-1368F94BA3D9}" destId="{4BDC55C5-E8BF-4D24-B477-E483B1D42002}" srcOrd="0" destOrd="0" presId="urn:microsoft.com/office/officeart/2005/8/layout/list1"/>
    <dgm:cxn modelId="{C5CEF944-2379-42EC-9038-FD2C384FB742}" type="presOf" srcId="{70CBDA6A-F755-4F59-BE9D-693F6E195AA2}" destId="{8B279652-EE8C-4C0A-89D9-626440C10405}" srcOrd="0" destOrd="3" presId="urn:microsoft.com/office/officeart/2005/8/layout/list1"/>
    <dgm:cxn modelId="{CB48B7B1-7060-45C6-9607-3361381E1692}" type="presOf" srcId="{4EC99429-B846-4A69-AC71-CF619B1027A7}" destId="{0CE078E0-8631-48D2-AC70-BEB26FCFE046}" srcOrd="1" destOrd="0" presId="urn:microsoft.com/office/officeart/2005/8/layout/list1"/>
    <dgm:cxn modelId="{2C16047F-8700-4562-A9B5-C2068B731459}" type="presOf" srcId="{0BAB645A-E9AA-4C1A-B980-1BB8D9783BE6}" destId="{99D02CEC-6033-462E-AF3A-3CEA65568B95}" srcOrd="0" destOrd="1" presId="urn:microsoft.com/office/officeart/2005/8/layout/list1"/>
    <dgm:cxn modelId="{68F2574D-2DB4-424E-9189-688E250B12FB}" type="presOf" srcId="{7E44BC9E-FC2A-47C2-B2F9-B360F5F0AC75}" destId="{6E98EF90-A113-4C7A-A370-A5658BF2EDAF}" srcOrd="0" destOrd="0" presId="urn:microsoft.com/office/officeart/2005/8/layout/list1"/>
    <dgm:cxn modelId="{4B3E3895-5BCD-4662-81A7-CF82BD19F75B}" type="presOf" srcId="{D5454745-3948-4DDB-86E3-20E835265E82}" destId="{8B279652-EE8C-4C0A-89D9-626440C10405}" srcOrd="0" destOrd="4" presId="urn:microsoft.com/office/officeart/2005/8/layout/list1"/>
    <dgm:cxn modelId="{66F99402-F53D-4168-9BC3-C0A11AAC3A67}" type="presOf" srcId="{4DCC7292-B52B-4A0A-8433-B5318BD62E67}" destId="{C3A512B6-87EF-4ECE-BB98-D15A6A8A15E3}" srcOrd="0" destOrd="0" presId="urn:microsoft.com/office/officeart/2005/8/layout/list1"/>
    <dgm:cxn modelId="{FD61B524-8940-43C4-A639-D5CE09137097}" type="presOf" srcId="{4086DFD2-355A-4FC0-9D7B-E3FE41CD099F}" destId="{99D02CEC-6033-462E-AF3A-3CEA65568B95}" srcOrd="0" destOrd="0" presId="urn:microsoft.com/office/officeart/2005/8/layout/list1"/>
    <dgm:cxn modelId="{58C9B0AD-87B5-4B8E-B311-1CA66495DA62}" type="presOf" srcId="{F91E351E-196C-410C-A708-333B949522DC}" destId="{C3A512B6-87EF-4ECE-BB98-D15A6A8A15E3}" srcOrd="0" destOrd="2" presId="urn:microsoft.com/office/officeart/2005/8/layout/list1"/>
    <dgm:cxn modelId="{6E2520AB-3173-4347-9711-3908E38BB4E2}" srcId="{4EC99429-B846-4A69-AC71-CF619B1027A7}" destId="{0A97BF00-5089-4C7C-947C-EB8E0926B0B6}" srcOrd="0" destOrd="0" parTransId="{7A6EFD65-8C46-4FE0-B8AA-0EC6EC1B7740}" sibTransId="{25716294-7CEC-4AC2-8CEE-95A684DDD265}"/>
    <dgm:cxn modelId="{427684AF-C16D-49E3-9715-AA77E54F998F}" srcId="{6ECDBA1B-C192-4115-926D-1368F94BA3D9}" destId="{F91E351E-196C-410C-A708-333B949522DC}" srcOrd="2" destOrd="0" parTransId="{C1257CA4-7E3F-4A20-954E-78FDFB5C9525}" sibTransId="{E53E7053-C9C1-450A-928D-56D3CC931D0B}"/>
    <dgm:cxn modelId="{3992952E-31C2-454E-BC5E-1E449CB8A1CD}" srcId="{7E44BC9E-FC2A-47C2-B2F9-B360F5F0AC75}" destId="{6ECDBA1B-C192-4115-926D-1368F94BA3D9}" srcOrd="1" destOrd="0" parTransId="{3D4A942C-2430-4020-A92E-9894A44FB466}" sibTransId="{F8F8C59E-1E77-4838-B455-3AD36740B4DE}"/>
    <dgm:cxn modelId="{121E958D-5FED-4D5B-B512-93B508151A5C}" srcId="{7E44BC9E-FC2A-47C2-B2F9-B360F5F0AC75}" destId="{684A3613-C142-4247-B002-E0BCB614DDF4}" srcOrd="2" destOrd="0" parTransId="{51D17623-0A09-4218-8C13-D0DD646E8CA5}" sibTransId="{0315F49D-BC4A-4A49-AD85-8611D99FD0C3}"/>
    <dgm:cxn modelId="{ED7291D8-E800-42FE-9583-0CEB0C445337}" srcId="{4EC99429-B846-4A69-AC71-CF619B1027A7}" destId="{70CBDA6A-F755-4F59-BE9D-693F6E195AA2}" srcOrd="3" destOrd="0" parTransId="{B74CE94E-5C36-4B92-ACCF-EB0EF00E00BC}" sibTransId="{ADCC7841-CCB9-4D92-81C2-8FDFC9DCD8FC}"/>
    <dgm:cxn modelId="{59734829-B0CB-45B5-892D-435A0784F15B}" type="presOf" srcId="{86556EFE-C542-4A60-ABB4-A8F86B94D019}" destId="{8B279652-EE8C-4C0A-89D9-626440C10405}" srcOrd="0" destOrd="1" presId="urn:microsoft.com/office/officeart/2005/8/layout/list1"/>
    <dgm:cxn modelId="{E81566AD-0FAC-4DD7-A833-616F71F51DF9}" type="presOf" srcId="{0A97BF00-5089-4C7C-947C-EB8E0926B0B6}" destId="{8B279652-EE8C-4C0A-89D9-626440C10405}" srcOrd="0" destOrd="0" presId="urn:microsoft.com/office/officeart/2005/8/layout/list1"/>
    <dgm:cxn modelId="{4074F5EA-EC0A-482E-85F7-7EB31BBDA895}" type="presOf" srcId="{B5E5FC45-F10F-46E7-A439-D7B1B2810E1B}" destId="{8B279652-EE8C-4C0A-89D9-626440C10405}" srcOrd="0" destOrd="6" presId="urn:microsoft.com/office/officeart/2005/8/layout/list1"/>
    <dgm:cxn modelId="{F4A7CDC0-6B95-43F2-A649-F23C47082E00}" srcId="{4EC99429-B846-4A69-AC71-CF619B1027A7}" destId="{DAC39213-55D8-4E29-BEE8-B68249D9D9AB}" srcOrd="5" destOrd="0" parTransId="{6C3A4D77-77F9-42DE-A22A-639872CD5E82}" sibTransId="{9D2AAE91-F489-42B6-9B74-21F43137C4E0}"/>
    <dgm:cxn modelId="{D30A2CD9-5595-40D4-B8E2-4C6DCC8DF1C2}" type="presOf" srcId="{4EC99429-B846-4A69-AC71-CF619B1027A7}" destId="{648B8E57-0156-45AD-BB94-0554CF48A2BD}" srcOrd="0" destOrd="0" presId="urn:microsoft.com/office/officeart/2005/8/layout/list1"/>
    <dgm:cxn modelId="{FE5F1ABB-A7B5-4F1C-9552-2F3DFE2DDB5F}" srcId="{6ECDBA1B-C192-4115-926D-1368F94BA3D9}" destId="{C0303F61-CC10-4525-882E-53B4EA3B9F54}" srcOrd="1" destOrd="0" parTransId="{B5651094-0BA0-4EB7-B0C7-B778EE71C973}" sibTransId="{E5802B67-D7BE-48DC-A98F-A9544885AC78}"/>
    <dgm:cxn modelId="{4F37E341-F274-47F5-92B3-9707FF41FBFF}" type="presOf" srcId="{0EC51907-88A2-40CB-AAF2-5DD592C6138F}" destId="{8B279652-EE8C-4C0A-89D9-626440C10405}" srcOrd="0" destOrd="2" presId="urn:microsoft.com/office/officeart/2005/8/layout/list1"/>
    <dgm:cxn modelId="{73952391-979D-461F-B3E0-87C700E3FB72}" srcId="{684A3613-C142-4247-B002-E0BCB614DDF4}" destId="{4086DFD2-355A-4FC0-9D7B-E3FE41CD099F}" srcOrd="0" destOrd="0" parTransId="{358D386B-A5A9-4F81-8D54-DDDEDAE0FC00}" sibTransId="{44A775E4-8AB7-4ED8-919D-8D4A900D0FB1}"/>
    <dgm:cxn modelId="{9FDC6430-335D-4CD3-B22B-AFA255EB4E8E}" type="presOf" srcId="{6ECDBA1B-C192-4115-926D-1368F94BA3D9}" destId="{3B3786C7-601D-4CD7-96FD-CD93CA94C4E6}" srcOrd="1" destOrd="0" presId="urn:microsoft.com/office/officeart/2005/8/layout/list1"/>
    <dgm:cxn modelId="{AED8DCD6-ADC6-4F69-95A3-4BEE69F392E9}" srcId="{6ECDBA1B-C192-4115-926D-1368F94BA3D9}" destId="{4DCC7292-B52B-4A0A-8433-B5318BD62E67}" srcOrd="0" destOrd="0" parTransId="{E6D3832E-F83F-4DD3-ABEC-DA1D595DA84C}" sibTransId="{E90C11BB-48E2-440A-AADC-1CAE192E6067}"/>
    <dgm:cxn modelId="{F01005A2-5F4F-47C4-8AC2-24ABD436695E}" type="presOf" srcId="{C0303F61-CC10-4525-882E-53B4EA3B9F54}" destId="{C3A512B6-87EF-4ECE-BB98-D15A6A8A15E3}" srcOrd="0" destOrd="1" presId="urn:microsoft.com/office/officeart/2005/8/layout/list1"/>
    <dgm:cxn modelId="{32870DDE-C2B1-4774-B30F-A563151F38D2}" srcId="{4EC99429-B846-4A69-AC71-CF619B1027A7}" destId="{0EC51907-88A2-40CB-AAF2-5DD592C6138F}" srcOrd="2" destOrd="0" parTransId="{84B4ABD4-6D62-4577-90F3-58EDCB5C304D}" sibTransId="{FB693868-B188-4498-812D-5C5126DF7898}"/>
    <dgm:cxn modelId="{8DC718E1-7EB4-4C3F-A130-F4F9EA4345C3}" srcId="{4EC99429-B846-4A69-AC71-CF619B1027A7}" destId="{86556EFE-C542-4A60-ABB4-A8F86B94D019}" srcOrd="1" destOrd="0" parTransId="{8DC7FCBD-0190-4ED1-B9B9-81C658A119FD}" sibTransId="{BCB1DC0F-D4F6-4C72-9103-6892A7EAD9D2}"/>
    <dgm:cxn modelId="{0053D172-953D-4315-AEBC-419B8287704B}" type="presParOf" srcId="{6E98EF90-A113-4C7A-A370-A5658BF2EDAF}" destId="{F5919E16-DB9B-466A-A2F7-C2EBA9C7DFAF}" srcOrd="0" destOrd="0" presId="urn:microsoft.com/office/officeart/2005/8/layout/list1"/>
    <dgm:cxn modelId="{92C6AC03-5AC6-4FF9-8893-5E11F9BA4F88}" type="presParOf" srcId="{F5919E16-DB9B-466A-A2F7-C2EBA9C7DFAF}" destId="{648B8E57-0156-45AD-BB94-0554CF48A2BD}" srcOrd="0" destOrd="0" presId="urn:microsoft.com/office/officeart/2005/8/layout/list1"/>
    <dgm:cxn modelId="{2020C4ED-8776-4D5A-BCAC-9E9747EB2FAF}" type="presParOf" srcId="{F5919E16-DB9B-466A-A2F7-C2EBA9C7DFAF}" destId="{0CE078E0-8631-48D2-AC70-BEB26FCFE046}" srcOrd="1" destOrd="0" presId="urn:microsoft.com/office/officeart/2005/8/layout/list1"/>
    <dgm:cxn modelId="{3938F9C1-75EF-486C-9B0A-C24A64D2B5DC}" type="presParOf" srcId="{6E98EF90-A113-4C7A-A370-A5658BF2EDAF}" destId="{49328196-5E15-43A6-8CC4-3C88496C6139}" srcOrd="1" destOrd="0" presId="urn:microsoft.com/office/officeart/2005/8/layout/list1"/>
    <dgm:cxn modelId="{A3D3776F-54F9-4E81-98CE-9D3D0789C8B5}" type="presParOf" srcId="{6E98EF90-A113-4C7A-A370-A5658BF2EDAF}" destId="{8B279652-EE8C-4C0A-89D9-626440C10405}" srcOrd="2" destOrd="0" presId="urn:microsoft.com/office/officeart/2005/8/layout/list1"/>
    <dgm:cxn modelId="{8832F285-116E-4ED2-83FC-2D377B668BB5}" type="presParOf" srcId="{6E98EF90-A113-4C7A-A370-A5658BF2EDAF}" destId="{3BFD7B37-6D39-4149-887D-21D389AB39BC}" srcOrd="3" destOrd="0" presId="urn:microsoft.com/office/officeart/2005/8/layout/list1"/>
    <dgm:cxn modelId="{976BBB4F-6ADD-4123-850F-9F7C19D56DE4}" type="presParOf" srcId="{6E98EF90-A113-4C7A-A370-A5658BF2EDAF}" destId="{15159DCE-7BBC-4FFD-8F67-469CAE643937}" srcOrd="4" destOrd="0" presId="urn:microsoft.com/office/officeart/2005/8/layout/list1"/>
    <dgm:cxn modelId="{F7FF90F9-4634-4615-B096-87838257B1D4}" type="presParOf" srcId="{15159DCE-7BBC-4FFD-8F67-469CAE643937}" destId="{4BDC55C5-E8BF-4D24-B477-E483B1D42002}" srcOrd="0" destOrd="0" presId="urn:microsoft.com/office/officeart/2005/8/layout/list1"/>
    <dgm:cxn modelId="{1FDE28FF-731B-4768-AEA1-199F6DA7465A}" type="presParOf" srcId="{15159DCE-7BBC-4FFD-8F67-469CAE643937}" destId="{3B3786C7-601D-4CD7-96FD-CD93CA94C4E6}" srcOrd="1" destOrd="0" presId="urn:microsoft.com/office/officeart/2005/8/layout/list1"/>
    <dgm:cxn modelId="{98581C8D-9F23-4F16-8D2C-D5F0DB2CE95D}" type="presParOf" srcId="{6E98EF90-A113-4C7A-A370-A5658BF2EDAF}" destId="{3614B882-479D-4835-AD4D-957BCCF7860E}" srcOrd="5" destOrd="0" presId="urn:microsoft.com/office/officeart/2005/8/layout/list1"/>
    <dgm:cxn modelId="{AAF2153E-D76E-4B71-9890-7FF3E16DEE7B}" type="presParOf" srcId="{6E98EF90-A113-4C7A-A370-A5658BF2EDAF}" destId="{C3A512B6-87EF-4ECE-BB98-D15A6A8A15E3}" srcOrd="6" destOrd="0" presId="urn:microsoft.com/office/officeart/2005/8/layout/list1"/>
    <dgm:cxn modelId="{C5699EFF-3927-4AAE-A18D-E4430D6C841D}" type="presParOf" srcId="{6E98EF90-A113-4C7A-A370-A5658BF2EDAF}" destId="{EE63C57A-48B8-4EA2-B785-A5D3BFE91752}" srcOrd="7" destOrd="0" presId="urn:microsoft.com/office/officeart/2005/8/layout/list1"/>
    <dgm:cxn modelId="{C0A1382B-1B88-434E-89FF-A658DC47DA34}" type="presParOf" srcId="{6E98EF90-A113-4C7A-A370-A5658BF2EDAF}" destId="{EBDFF0FE-1454-420C-8242-D6DEC0107115}" srcOrd="8" destOrd="0" presId="urn:microsoft.com/office/officeart/2005/8/layout/list1"/>
    <dgm:cxn modelId="{E7D4DFA9-C50A-4F7D-A61E-B8FB495ECD49}" type="presParOf" srcId="{EBDFF0FE-1454-420C-8242-D6DEC0107115}" destId="{18239190-04E9-4307-A18B-1C95B799F083}" srcOrd="0" destOrd="0" presId="urn:microsoft.com/office/officeart/2005/8/layout/list1"/>
    <dgm:cxn modelId="{44F2B508-D1E4-4BB2-8549-8E8D7AEFEDD1}" type="presParOf" srcId="{EBDFF0FE-1454-420C-8242-D6DEC0107115}" destId="{7E0F6A3C-D437-45DE-9C77-81EEF60A5CB2}" srcOrd="1" destOrd="0" presId="urn:microsoft.com/office/officeart/2005/8/layout/list1"/>
    <dgm:cxn modelId="{BC7403EE-2E49-4096-A596-8C7BBC1BCF71}" type="presParOf" srcId="{6E98EF90-A113-4C7A-A370-A5658BF2EDAF}" destId="{25C60F1B-EFA7-43AF-A95C-4B707BE5D6F7}" srcOrd="9" destOrd="0" presId="urn:microsoft.com/office/officeart/2005/8/layout/list1"/>
    <dgm:cxn modelId="{9E25FFE3-1E7F-4854-A926-EAE367095669}" type="presParOf" srcId="{6E98EF90-A113-4C7A-A370-A5658BF2EDAF}" destId="{99D02CEC-6033-462E-AF3A-3CEA65568B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E44BC9E-FC2A-47C2-B2F9-B360F5F0AC7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4EC99429-B846-4A69-AC71-CF619B1027A7}">
      <dgm:prSet/>
      <dgm:spPr/>
      <dgm:t>
        <a:bodyPr/>
        <a:lstStyle/>
        <a:p>
          <a:pPr rtl="0"/>
          <a:r>
            <a:rPr lang="fi-FI" smtClean="0"/>
            <a:t>Ilmiöt</a:t>
          </a:r>
          <a:endParaRPr lang="fi-FI"/>
        </a:p>
      </dgm:t>
    </dgm:pt>
    <dgm:pt modelId="{43CCC85D-38E1-4EC1-90F2-8140EEB2D49F}" type="parTrans" cxnId="{2E83F671-EADC-4D51-BD29-0B6FF6898ED0}">
      <dgm:prSet/>
      <dgm:spPr/>
      <dgm:t>
        <a:bodyPr/>
        <a:lstStyle/>
        <a:p>
          <a:endParaRPr lang="fi-FI"/>
        </a:p>
      </dgm:t>
    </dgm:pt>
    <dgm:pt modelId="{7E9D5AA5-45E6-413F-8595-DAFE108C6D5A}" type="sibTrans" cxnId="{2E83F671-EADC-4D51-BD29-0B6FF6898ED0}">
      <dgm:prSet/>
      <dgm:spPr/>
      <dgm:t>
        <a:bodyPr/>
        <a:lstStyle/>
        <a:p>
          <a:endParaRPr lang="fi-FI"/>
        </a:p>
      </dgm:t>
    </dgm:pt>
    <dgm:pt modelId="{0A97BF00-5089-4C7C-947C-EB8E0926B0B6}">
      <dgm:prSet/>
      <dgm:spPr/>
      <dgm:t>
        <a:bodyPr/>
        <a:lstStyle/>
        <a:p>
          <a:pPr rtl="0"/>
          <a:r>
            <a:rPr lang="fi-FI" dirty="0" smtClean="0"/>
            <a:t>Ihmiskunnan </a:t>
          </a:r>
          <a:r>
            <a:rPr lang="fi-FI" dirty="0" smtClean="0">
              <a:solidFill>
                <a:srgbClr val="FF0000"/>
              </a:solidFill>
            </a:rPr>
            <a:t>kollektiiviseen tietomassaan </a:t>
          </a:r>
          <a:r>
            <a:rPr lang="fi-FI" dirty="0" smtClean="0"/>
            <a:t>pääsy helpottuu entisestään, jolloin tiedon hyödyntämistaidot korostuvat. Innovaatioita syntyy nopeammin, kustannustehokkaammin ja yllättäviltäkin tahoilta avoimen innovaation periaatteella. </a:t>
          </a:r>
          <a:endParaRPr lang="fi-FI" dirty="0"/>
        </a:p>
      </dgm:t>
    </dgm:pt>
    <dgm:pt modelId="{7A6EFD65-8C46-4FE0-B8AA-0EC6EC1B7740}" type="parTrans" cxnId="{6E2520AB-3173-4347-9711-3908E38BB4E2}">
      <dgm:prSet/>
      <dgm:spPr/>
      <dgm:t>
        <a:bodyPr/>
        <a:lstStyle/>
        <a:p>
          <a:endParaRPr lang="fi-FI"/>
        </a:p>
      </dgm:t>
    </dgm:pt>
    <dgm:pt modelId="{25716294-7CEC-4AC2-8CEE-95A684DDD265}" type="sibTrans" cxnId="{6E2520AB-3173-4347-9711-3908E38BB4E2}">
      <dgm:prSet/>
      <dgm:spPr/>
      <dgm:t>
        <a:bodyPr/>
        <a:lstStyle/>
        <a:p>
          <a:endParaRPr lang="fi-FI"/>
        </a:p>
      </dgm:t>
    </dgm:pt>
    <dgm:pt modelId="{6ECDBA1B-C192-4115-926D-1368F94BA3D9}">
      <dgm:prSet/>
      <dgm:spPr/>
      <dgm:t>
        <a:bodyPr/>
        <a:lstStyle/>
        <a:p>
          <a:pPr rtl="0"/>
          <a:r>
            <a:rPr lang="fi-FI" dirty="0" smtClean="0"/>
            <a:t>Suomi</a:t>
          </a:r>
          <a:endParaRPr lang="fi-FI" dirty="0"/>
        </a:p>
      </dgm:t>
    </dgm:pt>
    <dgm:pt modelId="{3D4A942C-2430-4020-A92E-9894A44FB466}" type="parTrans" cxnId="{3992952E-31C2-454E-BC5E-1E449CB8A1CD}">
      <dgm:prSet/>
      <dgm:spPr/>
      <dgm:t>
        <a:bodyPr/>
        <a:lstStyle/>
        <a:p>
          <a:endParaRPr lang="fi-FI"/>
        </a:p>
      </dgm:t>
    </dgm:pt>
    <dgm:pt modelId="{F8F8C59E-1E77-4838-B455-3AD36740B4DE}" type="sibTrans" cxnId="{3992952E-31C2-454E-BC5E-1E449CB8A1CD}">
      <dgm:prSet/>
      <dgm:spPr/>
      <dgm:t>
        <a:bodyPr/>
        <a:lstStyle/>
        <a:p>
          <a:endParaRPr lang="fi-FI"/>
        </a:p>
      </dgm:t>
    </dgm:pt>
    <dgm:pt modelId="{4DCC7292-B52B-4A0A-8433-B5318BD62E67}">
      <dgm:prSet/>
      <dgm:spPr/>
      <dgm:t>
        <a:bodyPr/>
        <a:lstStyle/>
        <a:p>
          <a:pPr rtl="0"/>
          <a:r>
            <a:rPr lang="fi-FI" dirty="0" smtClean="0"/>
            <a:t>Kertovatko </a:t>
          </a:r>
          <a:r>
            <a:rPr lang="fi-FI" dirty="0" smtClean="0">
              <a:solidFill>
                <a:srgbClr val="FF0000"/>
              </a:solidFill>
            </a:rPr>
            <a:t>PISA-testit uusien sukupolvien </a:t>
          </a:r>
          <a:r>
            <a:rPr lang="fi-FI" dirty="0" smtClean="0"/>
            <a:t>kyvystä menestyä tulevaisuudessa?</a:t>
          </a:r>
          <a:endParaRPr lang="fi-FI" dirty="0"/>
        </a:p>
      </dgm:t>
    </dgm:pt>
    <dgm:pt modelId="{E6D3832E-F83F-4DD3-ABEC-DA1D595DA84C}" type="parTrans" cxnId="{AED8DCD6-ADC6-4F69-95A3-4BEE69F392E9}">
      <dgm:prSet/>
      <dgm:spPr/>
      <dgm:t>
        <a:bodyPr/>
        <a:lstStyle/>
        <a:p>
          <a:endParaRPr lang="fi-FI"/>
        </a:p>
      </dgm:t>
    </dgm:pt>
    <dgm:pt modelId="{E90C11BB-48E2-440A-AADC-1CAE192E6067}" type="sibTrans" cxnId="{AED8DCD6-ADC6-4F69-95A3-4BEE69F392E9}">
      <dgm:prSet/>
      <dgm:spPr/>
      <dgm:t>
        <a:bodyPr/>
        <a:lstStyle/>
        <a:p>
          <a:endParaRPr lang="fi-FI"/>
        </a:p>
      </dgm:t>
    </dgm:pt>
    <dgm:pt modelId="{684A3613-C142-4247-B002-E0BCB614DDF4}">
      <dgm:prSet/>
      <dgm:spPr/>
      <dgm:t>
        <a:bodyPr/>
        <a:lstStyle/>
        <a:p>
          <a:pPr rtl="0"/>
          <a:r>
            <a:rPr lang="fi-FI" dirty="0" smtClean="0"/>
            <a:t>Korkeakoulut</a:t>
          </a:r>
          <a:endParaRPr lang="fi-FI" dirty="0"/>
        </a:p>
      </dgm:t>
    </dgm:pt>
    <dgm:pt modelId="{51D17623-0A09-4218-8C13-D0DD646E8CA5}" type="parTrans" cxnId="{121E958D-5FED-4D5B-B512-93B508151A5C}">
      <dgm:prSet/>
      <dgm:spPr/>
      <dgm:t>
        <a:bodyPr/>
        <a:lstStyle/>
        <a:p>
          <a:endParaRPr lang="fi-FI"/>
        </a:p>
      </dgm:t>
    </dgm:pt>
    <dgm:pt modelId="{0315F49D-BC4A-4A49-AD85-8611D99FD0C3}" type="sibTrans" cxnId="{121E958D-5FED-4D5B-B512-93B508151A5C}">
      <dgm:prSet/>
      <dgm:spPr/>
      <dgm:t>
        <a:bodyPr/>
        <a:lstStyle/>
        <a:p>
          <a:endParaRPr lang="fi-FI"/>
        </a:p>
      </dgm:t>
    </dgm:pt>
    <dgm:pt modelId="{4086DFD2-355A-4FC0-9D7B-E3FE41CD099F}">
      <dgm:prSet/>
      <dgm:spPr/>
      <dgm:t>
        <a:bodyPr/>
        <a:lstStyle/>
        <a:p>
          <a:pPr rtl="0"/>
          <a:r>
            <a:rPr lang="fi-FI" dirty="0" smtClean="0"/>
            <a:t>Mekanismit </a:t>
          </a:r>
          <a:r>
            <a:rPr lang="fi-FI" dirty="0" smtClean="0">
              <a:solidFill>
                <a:srgbClr val="FF0000"/>
              </a:solidFill>
            </a:rPr>
            <a:t>nopeaan ideoiden käyttöönottoon</a:t>
          </a:r>
          <a:r>
            <a:rPr lang="fi-FI" dirty="0" smtClean="0"/>
            <a:t>: ”</a:t>
          </a:r>
          <a:r>
            <a:rPr lang="fi-FI" dirty="0" err="1" smtClean="0"/>
            <a:t>Publish</a:t>
          </a:r>
          <a:r>
            <a:rPr lang="fi-FI" dirty="0" smtClean="0"/>
            <a:t> </a:t>
          </a:r>
          <a:r>
            <a:rPr lang="fi-FI" dirty="0" err="1" smtClean="0"/>
            <a:t>or</a:t>
          </a:r>
          <a:r>
            <a:rPr lang="fi-FI" dirty="0" smtClean="0"/>
            <a:t> </a:t>
          </a:r>
          <a:r>
            <a:rPr lang="fi-FI" dirty="0" err="1" smtClean="0"/>
            <a:t>perish</a:t>
          </a:r>
          <a:r>
            <a:rPr lang="fi-FI" dirty="0" smtClean="0"/>
            <a:t>” </a:t>
          </a:r>
          <a:r>
            <a:rPr lang="fi-FI" dirty="0" smtClean="0">
              <a:sym typeface="Wingdings" panose="05000000000000000000" pitchFamily="2" charset="2"/>
            </a:rPr>
            <a:t> ”Demo </a:t>
          </a:r>
          <a:r>
            <a:rPr lang="fi-FI" dirty="0" err="1" smtClean="0">
              <a:sym typeface="Wingdings" panose="05000000000000000000" pitchFamily="2" charset="2"/>
            </a:rPr>
            <a:t>or</a:t>
          </a:r>
          <a:r>
            <a:rPr lang="fi-FI" dirty="0" smtClean="0">
              <a:sym typeface="Wingdings" panose="05000000000000000000" pitchFamily="2" charset="2"/>
            </a:rPr>
            <a:t> </a:t>
          </a:r>
          <a:r>
            <a:rPr lang="fi-FI" dirty="0" err="1" smtClean="0">
              <a:sym typeface="Wingdings" panose="05000000000000000000" pitchFamily="2" charset="2"/>
            </a:rPr>
            <a:t>die</a:t>
          </a:r>
          <a:r>
            <a:rPr lang="fi-FI" dirty="0" smtClean="0">
              <a:sym typeface="Wingdings" panose="05000000000000000000" pitchFamily="2" charset="2"/>
            </a:rPr>
            <a:t>”  ”</a:t>
          </a:r>
          <a:r>
            <a:rPr lang="fi-FI" dirty="0" err="1" smtClean="0">
              <a:sym typeface="Wingdings" panose="05000000000000000000" pitchFamily="2" charset="2"/>
            </a:rPr>
            <a:t>Deploy</a:t>
          </a:r>
          <a:r>
            <a:rPr lang="fi-FI" dirty="0" smtClean="0">
              <a:sym typeface="Wingdings" panose="05000000000000000000" pitchFamily="2" charset="2"/>
            </a:rPr>
            <a:t> </a:t>
          </a:r>
          <a:r>
            <a:rPr lang="fi-FI" dirty="0" err="1" smtClean="0">
              <a:sym typeface="Wingdings" panose="05000000000000000000" pitchFamily="2" charset="2"/>
            </a:rPr>
            <a:t>or</a:t>
          </a:r>
          <a:r>
            <a:rPr lang="fi-FI" dirty="0" smtClean="0">
              <a:sym typeface="Wingdings" panose="05000000000000000000" pitchFamily="2" charset="2"/>
            </a:rPr>
            <a:t> </a:t>
          </a:r>
          <a:r>
            <a:rPr lang="fi-FI" dirty="0" err="1" smtClean="0">
              <a:sym typeface="Wingdings" panose="05000000000000000000" pitchFamily="2" charset="2"/>
            </a:rPr>
            <a:t>die</a:t>
          </a:r>
          <a:r>
            <a:rPr lang="fi-FI" dirty="0" smtClean="0">
              <a:sym typeface="Wingdings" panose="05000000000000000000" pitchFamily="2" charset="2"/>
            </a:rPr>
            <a:t>”</a:t>
          </a:r>
          <a:endParaRPr lang="fi-FI" dirty="0"/>
        </a:p>
      </dgm:t>
    </dgm:pt>
    <dgm:pt modelId="{358D386B-A5A9-4F81-8D54-DDDEDAE0FC00}" type="parTrans" cxnId="{73952391-979D-461F-B3E0-87C700E3FB72}">
      <dgm:prSet/>
      <dgm:spPr/>
      <dgm:t>
        <a:bodyPr/>
        <a:lstStyle/>
        <a:p>
          <a:endParaRPr lang="fi-FI"/>
        </a:p>
      </dgm:t>
    </dgm:pt>
    <dgm:pt modelId="{44A775E4-8AB7-4ED8-919D-8D4A900D0FB1}" type="sibTrans" cxnId="{73952391-979D-461F-B3E0-87C700E3FB72}">
      <dgm:prSet/>
      <dgm:spPr/>
      <dgm:t>
        <a:bodyPr/>
        <a:lstStyle/>
        <a:p>
          <a:endParaRPr lang="fi-FI"/>
        </a:p>
      </dgm:t>
    </dgm:pt>
    <dgm:pt modelId="{FF7FB858-1A0B-4F21-9B6C-7462938E8058}">
      <dgm:prSet/>
      <dgm:spPr/>
      <dgm:t>
        <a:bodyPr/>
        <a:lstStyle/>
        <a:p>
          <a:r>
            <a:rPr lang="fi-FI" dirty="0" smtClean="0"/>
            <a:t>Yritteliäisyys, innostuminen ja </a:t>
          </a:r>
          <a:r>
            <a:rPr lang="fi-FI" dirty="0" smtClean="0">
              <a:solidFill>
                <a:srgbClr val="FF0000"/>
              </a:solidFill>
            </a:rPr>
            <a:t>kokeilunhalu</a:t>
          </a:r>
          <a:r>
            <a:rPr lang="fi-FI" dirty="0" smtClean="0"/>
            <a:t> nousevat yhä vahvemmin esille.</a:t>
          </a:r>
        </a:p>
      </dgm:t>
    </dgm:pt>
    <dgm:pt modelId="{C2313871-69DD-4F15-B030-01AE21C82F88}" type="parTrans" cxnId="{EF21382F-4CB7-42F7-9742-535F71D5A9A5}">
      <dgm:prSet/>
      <dgm:spPr/>
      <dgm:t>
        <a:bodyPr/>
        <a:lstStyle/>
        <a:p>
          <a:endParaRPr lang="fi-FI"/>
        </a:p>
      </dgm:t>
    </dgm:pt>
    <dgm:pt modelId="{02838B97-47ED-4A1B-A974-61D89B6F2195}" type="sibTrans" cxnId="{EF21382F-4CB7-42F7-9742-535F71D5A9A5}">
      <dgm:prSet/>
      <dgm:spPr/>
      <dgm:t>
        <a:bodyPr/>
        <a:lstStyle/>
        <a:p>
          <a:endParaRPr lang="fi-FI"/>
        </a:p>
      </dgm:t>
    </dgm:pt>
    <dgm:pt modelId="{268E4BE9-5C92-4A06-A9B3-879A88A05AB2}">
      <dgm:prSet/>
      <dgm:spPr/>
      <dgm:t>
        <a:bodyPr/>
        <a:lstStyle/>
        <a:p>
          <a:r>
            <a:rPr lang="fi-FI" dirty="0" smtClean="0">
              <a:solidFill>
                <a:srgbClr val="FF0000"/>
              </a:solidFill>
            </a:rPr>
            <a:t>Jatkuvalle oppimiselle</a:t>
          </a:r>
          <a:r>
            <a:rPr lang="fi-FI" dirty="0" smtClean="0"/>
            <a:t>, poisoppimiselle ja uudelleenoppimiselle on kasvava tarve läpi ihmiselämän. Itseohjautuvuus ja elämänhallintataidot nousevat pinnalle.</a:t>
          </a:r>
        </a:p>
      </dgm:t>
    </dgm:pt>
    <dgm:pt modelId="{72BDD3F9-F726-4443-8A27-C47A31CC6826}" type="parTrans" cxnId="{F8E8AA2E-77C3-4636-BA5E-8B6386B38817}">
      <dgm:prSet/>
      <dgm:spPr/>
      <dgm:t>
        <a:bodyPr/>
        <a:lstStyle/>
        <a:p>
          <a:endParaRPr lang="fi-FI"/>
        </a:p>
      </dgm:t>
    </dgm:pt>
    <dgm:pt modelId="{C566A015-A263-454A-BCC8-84C01682642A}" type="sibTrans" cxnId="{F8E8AA2E-77C3-4636-BA5E-8B6386B38817}">
      <dgm:prSet/>
      <dgm:spPr/>
      <dgm:t>
        <a:bodyPr/>
        <a:lstStyle/>
        <a:p>
          <a:endParaRPr lang="fi-FI"/>
        </a:p>
      </dgm:t>
    </dgm:pt>
    <dgm:pt modelId="{5AC00F06-31D0-41C0-8BFA-E41A17272B21}">
      <dgm:prSet/>
      <dgm:spPr/>
      <dgm:t>
        <a:bodyPr/>
        <a:lstStyle/>
        <a:p>
          <a:r>
            <a:rPr lang="fi-FI" dirty="0" smtClean="0"/>
            <a:t>Yleissivistys käsitteenä monipuolistuu kompleksisuuden myötä. Diginatiivien osaaminen ja arvonluonti perustuu </a:t>
          </a:r>
          <a:r>
            <a:rPr lang="fi-FI" dirty="0" smtClean="0">
              <a:solidFill>
                <a:srgbClr val="FF0000"/>
              </a:solidFill>
            </a:rPr>
            <a:t>kykyyn oppia ja soveltaa </a:t>
          </a:r>
          <a:r>
            <a:rPr lang="fi-FI" dirty="0" smtClean="0"/>
            <a:t>haettua tietoa.</a:t>
          </a:r>
        </a:p>
      </dgm:t>
    </dgm:pt>
    <dgm:pt modelId="{0E1E78BA-7E27-47B4-9804-14D85E14EF49}" type="parTrans" cxnId="{34AD5D8A-3E1E-4929-AD1D-86EFCA039AA5}">
      <dgm:prSet/>
      <dgm:spPr/>
      <dgm:t>
        <a:bodyPr/>
        <a:lstStyle/>
        <a:p>
          <a:endParaRPr lang="fi-FI"/>
        </a:p>
      </dgm:t>
    </dgm:pt>
    <dgm:pt modelId="{6268288C-30B7-4746-9A26-F39BDB5234BB}" type="sibTrans" cxnId="{34AD5D8A-3E1E-4929-AD1D-86EFCA039AA5}">
      <dgm:prSet/>
      <dgm:spPr/>
      <dgm:t>
        <a:bodyPr/>
        <a:lstStyle/>
        <a:p>
          <a:endParaRPr lang="fi-FI"/>
        </a:p>
      </dgm:t>
    </dgm:pt>
    <dgm:pt modelId="{BA80A97D-3FA6-4F41-AA69-1D074754D8F6}">
      <dgm:prSet/>
      <dgm:spPr/>
      <dgm:t>
        <a:bodyPr/>
        <a:lstStyle/>
        <a:p>
          <a:r>
            <a:rPr lang="fi-FI" dirty="0" smtClean="0">
              <a:solidFill>
                <a:srgbClr val="FF0000"/>
              </a:solidFill>
            </a:rPr>
            <a:t>Oppimis- ja opetusmenetelmät kehittyvät </a:t>
          </a:r>
          <a:r>
            <a:rPr lang="fi-FI" dirty="0" smtClean="0"/>
            <a:t>pilvipalveluiden ja joukkoistetun älykkyyden myötä. Koulujärjestelmien on uudistuttava vastaamaan nykymaailmaa.</a:t>
          </a:r>
        </a:p>
      </dgm:t>
    </dgm:pt>
    <dgm:pt modelId="{38C7E187-B178-4AF4-AE3D-A6183CFEABFA}" type="parTrans" cxnId="{1EA07F18-D214-4554-989B-A2540895CF64}">
      <dgm:prSet/>
      <dgm:spPr/>
      <dgm:t>
        <a:bodyPr/>
        <a:lstStyle/>
        <a:p>
          <a:endParaRPr lang="fi-FI"/>
        </a:p>
      </dgm:t>
    </dgm:pt>
    <dgm:pt modelId="{FCEFB92E-36EC-4A94-AB17-D69A2C0787DD}" type="sibTrans" cxnId="{1EA07F18-D214-4554-989B-A2540895CF64}">
      <dgm:prSet/>
      <dgm:spPr/>
      <dgm:t>
        <a:bodyPr/>
        <a:lstStyle/>
        <a:p>
          <a:endParaRPr lang="fi-FI"/>
        </a:p>
      </dgm:t>
    </dgm:pt>
    <dgm:pt modelId="{0FE82BF7-2AA3-45B6-8621-C46E8067C03C}">
      <dgm:prSet/>
      <dgm:spPr/>
      <dgm:t>
        <a:bodyPr/>
        <a:lstStyle/>
        <a:p>
          <a:pPr rtl="0"/>
          <a:r>
            <a:rPr lang="fi-FI" dirty="0" smtClean="0"/>
            <a:t>Suomalaisen </a:t>
          </a:r>
          <a:r>
            <a:rPr lang="fi-FI" dirty="0" smtClean="0">
              <a:solidFill>
                <a:srgbClr val="FF0000"/>
              </a:solidFill>
            </a:rPr>
            <a:t>avoimen datan </a:t>
          </a:r>
          <a:r>
            <a:rPr lang="fi-FI" dirty="0" smtClean="0"/>
            <a:t>hyödyntämismahdollisuudet?</a:t>
          </a:r>
          <a:endParaRPr lang="fi-FI" dirty="0"/>
        </a:p>
      </dgm:t>
    </dgm:pt>
    <dgm:pt modelId="{9810D497-7412-49C1-A663-1E0287AFC62E}" type="parTrans" cxnId="{AF5F3CD1-1066-47B5-9B3B-17FE9404E716}">
      <dgm:prSet/>
      <dgm:spPr/>
      <dgm:t>
        <a:bodyPr/>
        <a:lstStyle/>
        <a:p>
          <a:endParaRPr lang="fi-FI"/>
        </a:p>
      </dgm:t>
    </dgm:pt>
    <dgm:pt modelId="{0E75B543-372A-4277-B545-AAE3BE9AE82C}" type="sibTrans" cxnId="{AF5F3CD1-1066-47B5-9B3B-17FE9404E716}">
      <dgm:prSet/>
      <dgm:spPr/>
      <dgm:t>
        <a:bodyPr/>
        <a:lstStyle/>
        <a:p>
          <a:endParaRPr lang="fi-FI"/>
        </a:p>
      </dgm:t>
    </dgm:pt>
    <dgm:pt modelId="{7F310650-94DA-4F23-921C-298B5AC78720}">
      <dgm:prSet/>
      <dgm:spPr/>
      <dgm:t>
        <a:bodyPr/>
        <a:lstStyle/>
        <a:p>
          <a:pPr rtl="0"/>
          <a:r>
            <a:rPr lang="fi-FI" dirty="0" smtClean="0"/>
            <a:t>Uusien valmistusteknologioiden hyödyntäminen </a:t>
          </a:r>
          <a:r>
            <a:rPr lang="fi-FI" dirty="0" smtClean="0">
              <a:solidFill>
                <a:srgbClr val="FF0000"/>
              </a:solidFill>
            </a:rPr>
            <a:t>nopeaan ja räätälöitävään tuotantoon </a:t>
          </a:r>
          <a:r>
            <a:rPr lang="fi-FI" dirty="0" smtClean="0"/>
            <a:t>kokeilunhalun tukena?</a:t>
          </a:r>
          <a:endParaRPr lang="fi-FI" dirty="0"/>
        </a:p>
      </dgm:t>
    </dgm:pt>
    <dgm:pt modelId="{40E585DD-E5E5-4B75-8E48-D89CF816B098}" type="parTrans" cxnId="{5B9FB2D1-5864-4DC2-A45D-0BD26819AB65}">
      <dgm:prSet/>
      <dgm:spPr/>
      <dgm:t>
        <a:bodyPr/>
        <a:lstStyle/>
        <a:p>
          <a:endParaRPr lang="fi-FI"/>
        </a:p>
      </dgm:t>
    </dgm:pt>
    <dgm:pt modelId="{EAAAC4DA-99FC-4AE8-B055-55E2E8D8D3A8}" type="sibTrans" cxnId="{5B9FB2D1-5864-4DC2-A45D-0BD26819AB65}">
      <dgm:prSet/>
      <dgm:spPr/>
      <dgm:t>
        <a:bodyPr/>
        <a:lstStyle/>
        <a:p>
          <a:endParaRPr lang="fi-FI"/>
        </a:p>
      </dgm:t>
    </dgm:pt>
    <dgm:pt modelId="{592E95FE-A7B1-47B0-9505-9289641E1648}">
      <dgm:prSet/>
      <dgm:spPr/>
      <dgm:t>
        <a:bodyPr/>
        <a:lstStyle/>
        <a:p>
          <a:pPr rtl="0"/>
          <a:r>
            <a:rPr lang="fi-FI" dirty="0" smtClean="0"/>
            <a:t>Mitä valmiuksia ja mekanismeja on olemassa nopeiden </a:t>
          </a:r>
          <a:r>
            <a:rPr lang="fi-FI" dirty="0" smtClean="0">
              <a:solidFill>
                <a:srgbClr val="FF0000"/>
              </a:solidFill>
            </a:rPr>
            <a:t>ideaverkostojen</a:t>
          </a:r>
          <a:r>
            <a:rPr lang="fi-FI" dirty="0" smtClean="0"/>
            <a:t> luomiseen?</a:t>
          </a:r>
          <a:endParaRPr lang="fi-FI" dirty="0"/>
        </a:p>
      </dgm:t>
    </dgm:pt>
    <dgm:pt modelId="{E8261261-709A-4F2C-9AE2-C5A72AFDA6E2}" type="parTrans" cxnId="{6710E1A4-143A-4CEF-BC4F-6AB85FA5818B}">
      <dgm:prSet/>
      <dgm:spPr/>
      <dgm:t>
        <a:bodyPr/>
        <a:lstStyle/>
        <a:p>
          <a:endParaRPr lang="fi-FI"/>
        </a:p>
      </dgm:t>
    </dgm:pt>
    <dgm:pt modelId="{88D69C0D-3613-47AB-97E6-B7C5B54B3FCD}" type="sibTrans" cxnId="{6710E1A4-143A-4CEF-BC4F-6AB85FA5818B}">
      <dgm:prSet/>
      <dgm:spPr/>
      <dgm:t>
        <a:bodyPr/>
        <a:lstStyle/>
        <a:p>
          <a:endParaRPr lang="fi-FI"/>
        </a:p>
      </dgm:t>
    </dgm:pt>
    <dgm:pt modelId="{7C950522-40B3-4D42-B279-7E90AE058C63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Koulupudokkaiden</a:t>
          </a:r>
          <a:r>
            <a:rPr lang="fi-FI" dirty="0" smtClean="0"/>
            <a:t> kohtalo?</a:t>
          </a:r>
          <a:endParaRPr lang="fi-FI" dirty="0"/>
        </a:p>
      </dgm:t>
    </dgm:pt>
    <dgm:pt modelId="{07205916-0AC7-4513-A2C9-C744CAF427BF}" type="parTrans" cxnId="{BD7A74BE-5045-4BC5-8F7D-8D35D0BD5796}">
      <dgm:prSet/>
      <dgm:spPr/>
      <dgm:t>
        <a:bodyPr/>
        <a:lstStyle/>
        <a:p>
          <a:endParaRPr lang="fi-FI"/>
        </a:p>
      </dgm:t>
    </dgm:pt>
    <dgm:pt modelId="{D3BD4EB7-C7A9-4A68-8378-51B8177DC787}" type="sibTrans" cxnId="{BD7A74BE-5045-4BC5-8F7D-8D35D0BD5796}">
      <dgm:prSet/>
      <dgm:spPr/>
      <dgm:t>
        <a:bodyPr/>
        <a:lstStyle/>
        <a:p>
          <a:endParaRPr lang="fi-FI"/>
        </a:p>
      </dgm:t>
    </dgm:pt>
    <dgm:pt modelId="{2FE1D2CE-0BD0-4D05-BC1C-C20A5D3763DE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Itseohjautuvuuden</a:t>
          </a:r>
          <a:r>
            <a:rPr lang="fi-FI" dirty="0" smtClean="0"/>
            <a:t> tukeminen?</a:t>
          </a:r>
          <a:endParaRPr lang="fi-FI" dirty="0"/>
        </a:p>
      </dgm:t>
    </dgm:pt>
    <dgm:pt modelId="{D40851FE-153E-4D6A-BA2C-66CCA8C28017}" type="parTrans" cxnId="{046F4897-35C0-4871-90AC-8A91533AF032}">
      <dgm:prSet/>
      <dgm:spPr/>
      <dgm:t>
        <a:bodyPr/>
        <a:lstStyle/>
        <a:p>
          <a:endParaRPr lang="fi-FI"/>
        </a:p>
      </dgm:t>
    </dgm:pt>
    <dgm:pt modelId="{920D3711-C115-4039-B457-88526A0DB828}" type="sibTrans" cxnId="{046F4897-35C0-4871-90AC-8A91533AF032}">
      <dgm:prSet/>
      <dgm:spPr/>
      <dgm:t>
        <a:bodyPr/>
        <a:lstStyle/>
        <a:p>
          <a:endParaRPr lang="fi-FI"/>
        </a:p>
      </dgm:t>
    </dgm:pt>
    <dgm:pt modelId="{E1A111D7-DB2D-4217-BB9C-F9902351CA11}">
      <dgm:prSet/>
      <dgm:spPr/>
      <dgm:t>
        <a:bodyPr/>
        <a:lstStyle/>
        <a:p>
          <a:pPr rtl="0"/>
          <a:r>
            <a:rPr lang="fi-FI" dirty="0" err="1" smtClean="0">
              <a:solidFill>
                <a:srgbClr val="FF0000"/>
              </a:solidFill>
            </a:rPr>
            <a:t>MOOC</a:t>
          </a:r>
          <a:r>
            <a:rPr lang="fi-FI" dirty="0" err="1" smtClean="0"/>
            <a:t>:it</a:t>
          </a:r>
          <a:r>
            <a:rPr lang="fi-FI" dirty="0" smtClean="0"/>
            <a:t> ja aito verkko-opetus?</a:t>
          </a:r>
          <a:endParaRPr lang="fi-FI" dirty="0"/>
        </a:p>
      </dgm:t>
    </dgm:pt>
    <dgm:pt modelId="{90AC1708-8D2B-4117-A95A-8BEE809D5395}" type="parTrans" cxnId="{B6CD7F71-B5CB-4F6B-9CC0-7FFB546E96FF}">
      <dgm:prSet/>
      <dgm:spPr/>
      <dgm:t>
        <a:bodyPr/>
        <a:lstStyle/>
        <a:p>
          <a:endParaRPr lang="fi-FI"/>
        </a:p>
      </dgm:t>
    </dgm:pt>
    <dgm:pt modelId="{D8F549BF-9F50-4D05-B4B9-7A12BD00D1D8}" type="sibTrans" cxnId="{B6CD7F71-B5CB-4F6B-9CC0-7FFB546E96FF}">
      <dgm:prSet/>
      <dgm:spPr/>
      <dgm:t>
        <a:bodyPr/>
        <a:lstStyle/>
        <a:p>
          <a:endParaRPr lang="fi-FI"/>
        </a:p>
      </dgm:t>
    </dgm:pt>
    <dgm:pt modelId="{AAFD0990-F509-4C53-B432-F9037C4DB7D4}">
      <dgm:prSet/>
      <dgm:spPr/>
      <dgm:t>
        <a:bodyPr/>
        <a:lstStyle/>
        <a:p>
          <a:pPr rtl="0"/>
          <a:r>
            <a:rPr lang="fi-FI" dirty="0" smtClean="0">
              <a:solidFill>
                <a:srgbClr val="FF0000"/>
              </a:solidFill>
            </a:rPr>
            <a:t>Jatkuvan </a:t>
          </a:r>
          <a:r>
            <a:rPr lang="fi-FI" dirty="0" smtClean="0">
              <a:solidFill>
                <a:srgbClr val="FF0000"/>
              </a:solidFill>
            </a:rPr>
            <a:t>oppimisen </a:t>
          </a:r>
          <a:r>
            <a:rPr lang="fi-FI" dirty="0" smtClean="0"/>
            <a:t>mekanismit?</a:t>
          </a:r>
          <a:endParaRPr lang="fi-FI" dirty="0"/>
        </a:p>
      </dgm:t>
    </dgm:pt>
    <dgm:pt modelId="{438ED44E-B536-45F3-B94B-3268392DE3E5}" type="parTrans" cxnId="{3FB5137E-2F26-4785-8E2B-9C2A50579C8F}">
      <dgm:prSet/>
      <dgm:spPr/>
      <dgm:t>
        <a:bodyPr/>
        <a:lstStyle/>
        <a:p>
          <a:endParaRPr lang="fi-FI"/>
        </a:p>
      </dgm:t>
    </dgm:pt>
    <dgm:pt modelId="{A912F505-E16E-4DD5-9D48-B51E2846A2AF}" type="sibTrans" cxnId="{3FB5137E-2F26-4785-8E2B-9C2A50579C8F}">
      <dgm:prSet/>
      <dgm:spPr/>
      <dgm:t>
        <a:bodyPr/>
        <a:lstStyle/>
        <a:p>
          <a:endParaRPr lang="fi-FI"/>
        </a:p>
      </dgm:t>
    </dgm:pt>
    <dgm:pt modelId="{6E98EF90-A113-4C7A-A370-A5658BF2EDAF}" type="pres">
      <dgm:prSet presAssocID="{7E44BC9E-FC2A-47C2-B2F9-B360F5F0AC7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F5919E16-DB9B-466A-A2F7-C2EBA9C7DFAF}" type="pres">
      <dgm:prSet presAssocID="{4EC99429-B846-4A69-AC71-CF619B1027A7}" presName="parentLin" presStyleCnt="0"/>
      <dgm:spPr/>
    </dgm:pt>
    <dgm:pt modelId="{648B8E57-0156-45AD-BB94-0554CF48A2BD}" type="pres">
      <dgm:prSet presAssocID="{4EC99429-B846-4A69-AC71-CF619B1027A7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0CE078E0-8631-48D2-AC70-BEB26FCFE046}" type="pres">
      <dgm:prSet presAssocID="{4EC99429-B846-4A69-AC71-CF619B1027A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49328196-5E15-43A6-8CC4-3C88496C6139}" type="pres">
      <dgm:prSet presAssocID="{4EC99429-B846-4A69-AC71-CF619B1027A7}" presName="negativeSpace" presStyleCnt="0"/>
      <dgm:spPr/>
    </dgm:pt>
    <dgm:pt modelId="{8B279652-EE8C-4C0A-89D9-626440C10405}" type="pres">
      <dgm:prSet presAssocID="{4EC99429-B846-4A69-AC71-CF619B1027A7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BFD7B37-6D39-4149-887D-21D389AB39BC}" type="pres">
      <dgm:prSet presAssocID="{7E9D5AA5-45E6-413F-8595-DAFE108C6D5A}" presName="spaceBetweenRectangles" presStyleCnt="0"/>
      <dgm:spPr/>
    </dgm:pt>
    <dgm:pt modelId="{15159DCE-7BBC-4FFD-8F67-469CAE643937}" type="pres">
      <dgm:prSet presAssocID="{6ECDBA1B-C192-4115-926D-1368F94BA3D9}" presName="parentLin" presStyleCnt="0"/>
      <dgm:spPr/>
    </dgm:pt>
    <dgm:pt modelId="{4BDC55C5-E8BF-4D24-B477-E483B1D42002}" type="pres">
      <dgm:prSet presAssocID="{6ECDBA1B-C192-4115-926D-1368F94BA3D9}" presName="parentLeftMargin" presStyleLbl="node1" presStyleIdx="0" presStyleCnt="3"/>
      <dgm:spPr/>
      <dgm:t>
        <a:bodyPr/>
        <a:lstStyle/>
        <a:p>
          <a:endParaRPr lang="fi-FI"/>
        </a:p>
      </dgm:t>
    </dgm:pt>
    <dgm:pt modelId="{3B3786C7-601D-4CD7-96FD-CD93CA94C4E6}" type="pres">
      <dgm:prSet presAssocID="{6ECDBA1B-C192-4115-926D-1368F94BA3D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3614B882-479D-4835-AD4D-957BCCF7860E}" type="pres">
      <dgm:prSet presAssocID="{6ECDBA1B-C192-4115-926D-1368F94BA3D9}" presName="negativeSpace" presStyleCnt="0"/>
      <dgm:spPr/>
    </dgm:pt>
    <dgm:pt modelId="{C3A512B6-87EF-4ECE-BB98-D15A6A8A15E3}" type="pres">
      <dgm:prSet presAssocID="{6ECDBA1B-C192-4115-926D-1368F94BA3D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EE63C57A-48B8-4EA2-B785-A5D3BFE91752}" type="pres">
      <dgm:prSet presAssocID="{F8F8C59E-1E77-4838-B455-3AD36740B4DE}" presName="spaceBetweenRectangles" presStyleCnt="0"/>
      <dgm:spPr/>
    </dgm:pt>
    <dgm:pt modelId="{EBDFF0FE-1454-420C-8242-D6DEC0107115}" type="pres">
      <dgm:prSet presAssocID="{684A3613-C142-4247-B002-E0BCB614DDF4}" presName="parentLin" presStyleCnt="0"/>
      <dgm:spPr/>
    </dgm:pt>
    <dgm:pt modelId="{18239190-04E9-4307-A18B-1C95B799F083}" type="pres">
      <dgm:prSet presAssocID="{684A3613-C142-4247-B002-E0BCB614DDF4}" presName="parentLeftMargin" presStyleLbl="node1" presStyleIdx="1" presStyleCnt="3"/>
      <dgm:spPr/>
      <dgm:t>
        <a:bodyPr/>
        <a:lstStyle/>
        <a:p>
          <a:endParaRPr lang="fi-FI"/>
        </a:p>
      </dgm:t>
    </dgm:pt>
    <dgm:pt modelId="{7E0F6A3C-D437-45DE-9C77-81EEF60A5CB2}" type="pres">
      <dgm:prSet presAssocID="{684A3613-C142-4247-B002-E0BCB614DDF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25C60F1B-EFA7-43AF-A95C-4B707BE5D6F7}" type="pres">
      <dgm:prSet presAssocID="{684A3613-C142-4247-B002-E0BCB614DDF4}" presName="negativeSpace" presStyleCnt="0"/>
      <dgm:spPr/>
    </dgm:pt>
    <dgm:pt modelId="{99D02CEC-6033-462E-AF3A-3CEA65568B95}" type="pres">
      <dgm:prSet presAssocID="{684A3613-C142-4247-B002-E0BCB614DDF4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</dgm:ptLst>
  <dgm:cxnLst>
    <dgm:cxn modelId="{6710E1A4-143A-4CEF-BC4F-6AB85FA5818B}" srcId="{684A3613-C142-4247-B002-E0BCB614DDF4}" destId="{592E95FE-A7B1-47B0-9505-9289641E1648}" srcOrd="1" destOrd="0" parTransId="{E8261261-709A-4F2C-9AE2-C5A72AFDA6E2}" sibTransId="{88D69C0D-3613-47AB-97E6-B7C5B54B3FCD}"/>
    <dgm:cxn modelId="{2E83F671-EADC-4D51-BD29-0B6FF6898ED0}" srcId="{7E44BC9E-FC2A-47C2-B2F9-B360F5F0AC75}" destId="{4EC99429-B846-4A69-AC71-CF619B1027A7}" srcOrd="0" destOrd="0" parTransId="{43CCC85D-38E1-4EC1-90F2-8140EEB2D49F}" sibTransId="{7E9D5AA5-45E6-413F-8595-DAFE108C6D5A}"/>
    <dgm:cxn modelId="{0C0BF502-35EB-45F8-B0B4-6510833F48B4}" type="presOf" srcId="{6ECDBA1B-C192-4115-926D-1368F94BA3D9}" destId="{3B3786C7-601D-4CD7-96FD-CD93CA94C4E6}" srcOrd="1" destOrd="0" presId="urn:microsoft.com/office/officeart/2005/8/layout/list1"/>
    <dgm:cxn modelId="{3FB5137E-2F26-4785-8E2B-9C2A50579C8F}" srcId="{684A3613-C142-4247-B002-E0BCB614DDF4}" destId="{AAFD0990-F509-4C53-B432-F9037C4DB7D4}" srcOrd="3" destOrd="0" parTransId="{438ED44E-B536-45F3-B94B-3268392DE3E5}" sibTransId="{A912F505-E16E-4DD5-9D48-B51E2846A2AF}"/>
    <dgm:cxn modelId="{AF5F3CD1-1066-47B5-9B3B-17FE9404E716}" srcId="{6ECDBA1B-C192-4115-926D-1368F94BA3D9}" destId="{0FE82BF7-2AA3-45B6-8621-C46E8067C03C}" srcOrd="1" destOrd="0" parTransId="{9810D497-7412-49C1-A663-1E0287AFC62E}" sibTransId="{0E75B543-372A-4277-B545-AAE3BE9AE82C}"/>
    <dgm:cxn modelId="{242107A5-389F-4E98-9F64-A14D088FA888}" type="presOf" srcId="{7C950522-40B3-4D42-B279-7E90AE058C63}" destId="{C3A512B6-87EF-4ECE-BB98-D15A6A8A15E3}" srcOrd="0" destOrd="3" presId="urn:microsoft.com/office/officeart/2005/8/layout/list1"/>
    <dgm:cxn modelId="{BD7A74BE-5045-4BC5-8F7D-8D35D0BD5796}" srcId="{6ECDBA1B-C192-4115-926D-1368F94BA3D9}" destId="{7C950522-40B3-4D42-B279-7E90AE058C63}" srcOrd="3" destOrd="0" parTransId="{07205916-0AC7-4513-A2C9-C744CAF427BF}" sibTransId="{D3BD4EB7-C7A9-4A68-8378-51B8177DC787}"/>
    <dgm:cxn modelId="{17ACF213-800F-48E2-BA01-6134AC01FD88}" type="presOf" srcId="{684A3613-C142-4247-B002-E0BCB614DDF4}" destId="{18239190-04E9-4307-A18B-1C95B799F083}" srcOrd="0" destOrd="0" presId="urn:microsoft.com/office/officeart/2005/8/layout/list1"/>
    <dgm:cxn modelId="{8D5EE675-6679-4833-8E6C-D515422848D6}" type="presOf" srcId="{4086DFD2-355A-4FC0-9D7B-E3FE41CD099F}" destId="{99D02CEC-6033-462E-AF3A-3CEA65568B95}" srcOrd="0" destOrd="0" presId="urn:microsoft.com/office/officeart/2005/8/layout/list1"/>
    <dgm:cxn modelId="{5FE1508E-1144-4A1A-87B2-3F137D2CF146}" type="presOf" srcId="{7E44BC9E-FC2A-47C2-B2F9-B360F5F0AC75}" destId="{6E98EF90-A113-4C7A-A370-A5658BF2EDAF}" srcOrd="0" destOrd="0" presId="urn:microsoft.com/office/officeart/2005/8/layout/list1"/>
    <dgm:cxn modelId="{936BAACD-A66F-4C5A-9074-BD2E4F0ABA75}" type="presOf" srcId="{5AC00F06-31D0-41C0-8BFA-E41A17272B21}" destId="{8B279652-EE8C-4C0A-89D9-626440C10405}" srcOrd="0" destOrd="3" presId="urn:microsoft.com/office/officeart/2005/8/layout/list1"/>
    <dgm:cxn modelId="{5DB07B04-981F-4B23-A228-B7418FAF070B}" type="presOf" srcId="{4EC99429-B846-4A69-AC71-CF619B1027A7}" destId="{0CE078E0-8631-48D2-AC70-BEB26FCFE046}" srcOrd="1" destOrd="0" presId="urn:microsoft.com/office/officeart/2005/8/layout/list1"/>
    <dgm:cxn modelId="{B63FB38A-48A2-4311-B0DD-0E01FC48985C}" type="presOf" srcId="{E1A111D7-DB2D-4217-BB9C-F9902351CA11}" destId="{99D02CEC-6033-462E-AF3A-3CEA65568B95}" srcOrd="0" destOrd="4" presId="urn:microsoft.com/office/officeart/2005/8/layout/list1"/>
    <dgm:cxn modelId="{6E2520AB-3173-4347-9711-3908E38BB4E2}" srcId="{4EC99429-B846-4A69-AC71-CF619B1027A7}" destId="{0A97BF00-5089-4C7C-947C-EB8E0926B0B6}" srcOrd="0" destOrd="0" parTransId="{7A6EFD65-8C46-4FE0-B8AA-0EC6EC1B7740}" sibTransId="{25716294-7CEC-4AC2-8CEE-95A684DDD265}"/>
    <dgm:cxn modelId="{34AD5D8A-3E1E-4929-AD1D-86EFCA039AA5}" srcId="{4EC99429-B846-4A69-AC71-CF619B1027A7}" destId="{5AC00F06-31D0-41C0-8BFA-E41A17272B21}" srcOrd="3" destOrd="0" parTransId="{0E1E78BA-7E27-47B4-9804-14D85E14EF49}" sibTransId="{6268288C-30B7-4746-9A26-F39BDB5234BB}"/>
    <dgm:cxn modelId="{3992952E-31C2-454E-BC5E-1E449CB8A1CD}" srcId="{7E44BC9E-FC2A-47C2-B2F9-B360F5F0AC75}" destId="{6ECDBA1B-C192-4115-926D-1368F94BA3D9}" srcOrd="1" destOrd="0" parTransId="{3D4A942C-2430-4020-A92E-9894A44FB466}" sibTransId="{F8F8C59E-1E77-4838-B455-3AD36740B4DE}"/>
    <dgm:cxn modelId="{3C8AF61C-6498-4BFC-B54C-ECFEBB9C9B8D}" type="presOf" srcId="{FF7FB858-1A0B-4F21-9B6C-7462938E8058}" destId="{8B279652-EE8C-4C0A-89D9-626440C10405}" srcOrd="0" destOrd="1" presId="urn:microsoft.com/office/officeart/2005/8/layout/list1"/>
    <dgm:cxn modelId="{B6CD7F71-B5CB-4F6B-9CC0-7FFB546E96FF}" srcId="{684A3613-C142-4247-B002-E0BCB614DDF4}" destId="{E1A111D7-DB2D-4217-BB9C-F9902351CA11}" srcOrd="4" destOrd="0" parTransId="{90AC1708-8D2B-4117-A95A-8BEE809D5395}" sibTransId="{D8F549BF-9F50-4D05-B4B9-7A12BD00D1D8}"/>
    <dgm:cxn modelId="{EF21382F-4CB7-42F7-9742-535F71D5A9A5}" srcId="{4EC99429-B846-4A69-AC71-CF619B1027A7}" destId="{FF7FB858-1A0B-4F21-9B6C-7462938E8058}" srcOrd="1" destOrd="0" parTransId="{C2313871-69DD-4F15-B030-01AE21C82F88}" sibTransId="{02838B97-47ED-4A1B-A974-61D89B6F2195}"/>
    <dgm:cxn modelId="{121E958D-5FED-4D5B-B512-93B508151A5C}" srcId="{7E44BC9E-FC2A-47C2-B2F9-B360F5F0AC75}" destId="{684A3613-C142-4247-B002-E0BCB614DDF4}" srcOrd="2" destOrd="0" parTransId="{51D17623-0A09-4218-8C13-D0DD646E8CA5}" sibTransId="{0315F49D-BC4A-4A49-AD85-8611D99FD0C3}"/>
    <dgm:cxn modelId="{F6C30A3C-8E62-47F1-A1E8-D68377B52EB0}" type="presOf" srcId="{4EC99429-B846-4A69-AC71-CF619B1027A7}" destId="{648B8E57-0156-45AD-BB94-0554CF48A2BD}" srcOrd="0" destOrd="0" presId="urn:microsoft.com/office/officeart/2005/8/layout/list1"/>
    <dgm:cxn modelId="{1464F3DD-551B-4DFF-AB95-ED866FB26148}" type="presOf" srcId="{268E4BE9-5C92-4A06-A9B3-879A88A05AB2}" destId="{8B279652-EE8C-4C0A-89D9-626440C10405}" srcOrd="0" destOrd="2" presId="urn:microsoft.com/office/officeart/2005/8/layout/list1"/>
    <dgm:cxn modelId="{F8E8AA2E-77C3-4636-BA5E-8B6386B38817}" srcId="{4EC99429-B846-4A69-AC71-CF619B1027A7}" destId="{268E4BE9-5C92-4A06-A9B3-879A88A05AB2}" srcOrd="2" destOrd="0" parTransId="{72BDD3F9-F726-4443-8A27-C47A31CC6826}" sibTransId="{C566A015-A263-454A-BCC8-84C01682642A}"/>
    <dgm:cxn modelId="{1EA07F18-D214-4554-989B-A2540895CF64}" srcId="{4EC99429-B846-4A69-AC71-CF619B1027A7}" destId="{BA80A97D-3FA6-4F41-AA69-1D074754D8F6}" srcOrd="4" destOrd="0" parTransId="{38C7E187-B178-4AF4-AE3D-A6183CFEABFA}" sibTransId="{FCEFB92E-36EC-4A94-AB17-D69A2C0787DD}"/>
    <dgm:cxn modelId="{C523A0AC-0A18-45E8-84CF-91BFF00670A4}" type="presOf" srcId="{0A97BF00-5089-4C7C-947C-EB8E0926B0B6}" destId="{8B279652-EE8C-4C0A-89D9-626440C10405}" srcOrd="0" destOrd="0" presId="urn:microsoft.com/office/officeart/2005/8/layout/list1"/>
    <dgm:cxn modelId="{E5B2D89A-C497-45EB-8882-074C454B945A}" type="presOf" srcId="{6ECDBA1B-C192-4115-926D-1368F94BA3D9}" destId="{4BDC55C5-E8BF-4D24-B477-E483B1D42002}" srcOrd="0" destOrd="0" presId="urn:microsoft.com/office/officeart/2005/8/layout/list1"/>
    <dgm:cxn modelId="{3671D84D-C677-4A4F-B1D3-69EB5FA8E41D}" type="presOf" srcId="{AAFD0990-F509-4C53-B432-F9037C4DB7D4}" destId="{99D02CEC-6033-462E-AF3A-3CEA65568B95}" srcOrd="0" destOrd="3" presId="urn:microsoft.com/office/officeart/2005/8/layout/list1"/>
    <dgm:cxn modelId="{4CAEE414-52D6-4706-8026-B066405F8167}" type="presOf" srcId="{2FE1D2CE-0BD0-4D05-BC1C-C20A5D3763DE}" destId="{99D02CEC-6033-462E-AF3A-3CEA65568B95}" srcOrd="0" destOrd="2" presId="urn:microsoft.com/office/officeart/2005/8/layout/list1"/>
    <dgm:cxn modelId="{046F4897-35C0-4871-90AC-8A91533AF032}" srcId="{684A3613-C142-4247-B002-E0BCB614DDF4}" destId="{2FE1D2CE-0BD0-4D05-BC1C-C20A5D3763DE}" srcOrd="2" destOrd="0" parTransId="{D40851FE-153E-4D6A-BA2C-66CCA8C28017}" sibTransId="{920D3711-C115-4039-B457-88526A0DB828}"/>
    <dgm:cxn modelId="{73952391-979D-461F-B3E0-87C700E3FB72}" srcId="{684A3613-C142-4247-B002-E0BCB614DDF4}" destId="{4086DFD2-355A-4FC0-9D7B-E3FE41CD099F}" srcOrd="0" destOrd="0" parTransId="{358D386B-A5A9-4F81-8D54-DDDEDAE0FC00}" sibTransId="{44A775E4-8AB7-4ED8-919D-8D4A900D0FB1}"/>
    <dgm:cxn modelId="{EA334ABB-F9DC-4AA7-A922-7F9CDA88BCCD}" type="presOf" srcId="{4DCC7292-B52B-4A0A-8433-B5318BD62E67}" destId="{C3A512B6-87EF-4ECE-BB98-D15A6A8A15E3}" srcOrd="0" destOrd="0" presId="urn:microsoft.com/office/officeart/2005/8/layout/list1"/>
    <dgm:cxn modelId="{56F37437-025A-464C-8366-27E060ED3252}" type="presOf" srcId="{7F310650-94DA-4F23-921C-298B5AC78720}" destId="{C3A512B6-87EF-4ECE-BB98-D15A6A8A15E3}" srcOrd="0" destOrd="2" presId="urn:microsoft.com/office/officeart/2005/8/layout/list1"/>
    <dgm:cxn modelId="{F3993A8A-73F9-4B43-83BC-39216F99F5DE}" type="presOf" srcId="{592E95FE-A7B1-47B0-9505-9289641E1648}" destId="{99D02CEC-6033-462E-AF3A-3CEA65568B95}" srcOrd="0" destOrd="1" presId="urn:microsoft.com/office/officeart/2005/8/layout/list1"/>
    <dgm:cxn modelId="{12C3B11B-DB8B-413E-B472-9B8767BC393F}" type="presOf" srcId="{684A3613-C142-4247-B002-E0BCB614DDF4}" destId="{7E0F6A3C-D437-45DE-9C77-81EEF60A5CB2}" srcOrd="1" destOrd="0" presId="urn:microsoft.com/office/officeart/2005/8/layout/list1"/>
    <dgm:cxn modelId="{AED8DCD6-ADC6-4F69-95A3-4BEE69F392E9}" srcId="{6ECDBA1B-C192-4115-926D-1368F94BA3D9}" destId="{4DCC7292-B52B-4A0A-8433-B5318BD62E67}" srcOrd="0" destOrd="0" parTransId="{E6D3832E-F83F-4DD3-ABEC-DA1D595DA84C}" sibTransId="{E90C11BB-48E2-440A-AADC-1CAE192E6067}"/>
    <dgm:cxn modelId="{E6DB5395-697A-424A-8ADE-BC9A048F7857}" type="presOf" srcId="{BA80A97D-3FA6-4F41-AA69-1D074754D8F6}" destId="{8B279652-EE8C-4C0A-89D9-626440C10405}" srcOrd="0" destOrd="4" presId="urn:microsoft.com/office/officeart/2005/8/layout/list1"/>
    <dgm:cxn modelId="{FDB85611-40F3-495E-B8C8-ED157397DA63}" type="presOf" srcId="{0FE82BF7-2AA3-45B6-8621-C46E8067C03C}" destId="{C3A512B6-87EF-4ECE-BB98-D15A6A8A15E3}" srcOrd="0" destOrd="1" presId="urn:microsoft.com/office/officeart/2005/8/layout/list1"/>
    <dgm:cxn modelId="{5B9FB2D1-5864-4DC2-A45D-0BD26819AB65}" srcId="{6ECDBA1B-C192-4115-926D-1368F94BA3D9}" destId="{7F310650-94DA-4F23-921C-298B5AC78720}" srcOrd="2" destOrd="0" parTransId="{40E585DD-E5E5-4B75-8E48-D89CF816B098}" sibTransId="{EAAAC4DA-99FC-4AE8-B055-55E2E8D8D3A8}"/>
    <dgm:cxn modelId="{9EF55424-6BB8-4D08-9CE5-9EADE80AB0F4}" type="presParOf" srcId="{6E98EF90-A113-4C7A-A370-A5658BF2EDAF}" destId="{F5919E16-DB9B-466A-A2F7-C2EBA9C7DFAF}" srcOrd="0" destOrd="0" presId="urn:microsoft.com/office/officeart/2005/8/layout/list1"/>
    <dgm:cxn modelId="{A4BE2E96-41AE-49EA-9766-96E547D1A000}" type="presParOf" srcId="{F5919E16-DB9B-466A-A2F7-C2EBA9C7DFAF}" destId="{648B8E57-0156-45AD-BB94-0554CF48A2BD}" srcOrd="0" destOrd="0" presId="urn:microsoft.com/office/officeart/2005/8/layout/list1"/>
    <dgm:cxn modelId="{C7B3908E-D136-4D23-A4B3-017E51D57906}" type="presParOf" srcId="{F5919E16-DB9B-466A-A2F7-C2EBA9C7DFAF}" destId="{0CE078E0-8631-48D2-AC70-BEB26FCFE046}" srcOrd="1" destOrd="0" presId="urn:microsoft.com/office/officeart/2005/8/layout/list1"/>
    <dgm:cxn modelId="{BFD4A78C-284C-49A7-B252-E63FCE40F2C1}" type="presParOf" srcId="{6E98EF90-A113-4C7A-A370-A5658BF2EDAF}" destId="{49328196-5E15-43A6-8CC4-3C88496C6139}" srcOrd="1" destOrd="0" presId="urn:microsoft.com/office/officeart/2005/8/layout/list1"/>
    <dgm:cxn modelId="{3F3B173F-AEA3-45A1-B0BA-7DA40037D2B5}" type="presParOf" srcId="{6E98EF90-A113-4C7A-A370-A5658BF2EDAF}" destId="{8B279652-EE8C-4C0A-89D9-626440C10405}" srcOrd="2" destOrd="0" presId="urn:microsoft.com/office/officeart/2005/8/layout/list1"/>
    <dgm:cxn modelId="{0467A134-C352-4605-9117-E3E23A77B20F}" type="presParOf" srcId="{6E98EF90-A113-4C7A-A370-A5658BF2EDAF}" destId="{3BFD7B37-6D39-4149-887D-21D389AB39BC}" srcOrd="3" destOrd="0" presId="urn:microsoft.com/office/officeart/2005/8/layout/list1"/>
    <dgm:cxn modelId="{1C07FDFF-12B2-403B-B7D7-C6CAEFA2C770}" type="presParOf" srcId="{6E98EF90-A113-4C7A-A370-A5658BF2EDAF}" destId="{15159DCE-7BBC-4FFD-8F67-469CAE643937}" srcOrd="4" destOrd="0" presId="urn:microsoft.com/office/officeart/2005/8/layout/list1"/>
    <dgm:cxn modelId="{CA1724E8-8B0A-46F7-A012-1E6856B689CD}" type="presParOf" srcId="{15159DCE-7BBC-4FFD-8F67-469CAE643937}" destId="{4BDC55C5-E8BF-4D24-B477-E483B1D42002}" srcOrd="0" destOrd="0" presId="urn:microsoft.com/office/officeart/2005/8/layout/list1"/>
    <dgm:cxn modelId="{DF7E2FB6-592C-42C5-8C5C-E96B428DDAF4}" type="presParOf" srcId="{15159DCE-7BBC-4FFD-8F67-469CAE643937}" destId="{3B3786C7-601D-4CD7-96FD-CD93CA94C4E6}" srcOrd="1" destOrd="0" presId="urn:microsoft.com/office/officeart/2005/8/layout/list1"/>
    <dgm:cxn modelId="{F778DDA7-9434-445B-B51D-9F9BB6D40116}" type="presParOf" srcId="{6E98EF90-A113-4C7A-A370-A5658BF2EDAF}" destId="{3614B882-479D-4835-AD4D-957BCCF7860E}" srcOrd="5" destOrd="0" presId="urn:microsoft.com/office/officeart/2005/8/layout/list1"/>
    <dgm:cxn modelId="{CFB82FFD-4D6B-459B-AEFE-CFC0049CB82A}" type="presParOf" srcId="{6E98EF90-A113-4C7A-A370-A5658BF2EDAF}" destId="{C3A512B6-87EF-4ECE-BB98-D15A6A8A15E3}" srcOrd="6" destOrd="0" presId="urn:microsoft.com/office/officeart/2005/8/layout/list1"/>
    <dgm:cxn modelId="{E614A9F1-82D2-4CAB-967A-EF13584CF960}" type="presParOf" srcId="{6E98EF90-A113-4C7A-A370-A5658BF2EDAF}" destId="{EE63C57A-48B8-4EA2-B785-A5D3BFE91752}" srcOrd="7" destOrd="0" presId="urn:microsoft.com/office/officeart/2005/8/layout/list1"/>
    <dgm:cxn modelId="{D1C1D83A-CA5A-4057-8577-03691186A258}" type="presParOf" srcId="{6E98EF90-A113-4C7A-A370-A5658BF2EDAF}" destId="{EBDFF0FE-1454-420C-8242-D6DEC0107115}" srcOrd="8" destOrd="0" presId="urn:microsoft.com/office/officeart/2005/8/layout/list1"/>
    <dgm:cxn modelId="{8993E276-273B-4B18-8BDE-4B5E9F436F79}" type="presParOf" srcId="{EBDFF0FE-1454-420C-8242-D6DEC0107115}" destId="{18239190-04E9-4307-A18B-1C95B799F083}" srcOrd="0" destOrd="0" presId="urn:microsoft.com/office/officeart/2005/8/layout/list1"/>
    <dgm:cxn modelId="{33984A1B-0266-4518-90E3-0FC1E776EF2B}" type="presParOf" srcId="{EBDFF0FE-1454-420C-8242-D6DEC0107115}" destId="{7E0F6A3C-D437-45DE-9C77-81EEF60A5CB2}" srcOrd="1" destOrd="0" presId="urn:microsoft.com/office/officeart/2005/8/layout/list1"/>
    <dgm:cxn modelId="{FB00E607-85D9-4240-BF3C-6D4C0A75245A}" type="presParOf" srcId="{6E98EF90-A113-4C7A-A370-A5658BF2EDAF}" destId="{25C60F1B-EFA7-43AF-A95C-4B707BE5D6F7}" srcOrd="9" destOrd="0" presId="urn:microsoft.com/office/officeart/2005/8/layout/list1"/>
    <dgm:cxn modelId="{3AF07ABD-2638-45F9-B0D4-C4ACB6D0A8BA}" type="presParOf" srcId="{6E98EF90-A113-4C7A-A370-A5658BF2EDAF}" destId="{99D02CEC-6033-462E-AF3A-3CEA65568B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80CB9C-42A0-4842-9513-4ADD4C35EB33}">
      <dsp:nvSpPr>
        <dsp:cNvPr id="0" name=""/>
        <dsp:cNvSpPr/>
      </dsp:nvSpPr>
      <dsp:spPr>
        <a:xfrm>
          <a:off x="642647" y="0"/>
          <a:ext cx="7283334" cy="5111749"/>
        </a:xfrm>
        <a:prstGeom prst="rightArrow">
          <a:avLst/>
        </a:prstGeom>
        <a:solidFill>
          <a:srgbClr val="F498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6DC7BF-9279-4147-AE35-4ADED8823790}">
      <dsp:nvSpPr>
        <dsp:cNvPr id="0" name=""/>
        <dsp:cNvSpPr/>
      </dsp:nvSpPr>
      <dsp:spPr>
        <a:xfrm>
          <a:off x="4288" y="1533524"/>
          <a:ext cx="2062663" cy="2044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dirty="0" smtClean="0"/>
            <a:t>Erilaisten ilmiöiden tunnistaminen on edellytys näkemykselle kehityksen suunnasta, tarpeesta ja intensiteetistä.</a:t>
          </a:r>
          <a:endParaRPr lang="fi-FI" sz="1600" kern="1200" dirty="0"/>
        </a:p>
      </dsp:txBody>
      <dsp:txXfrm>
        <a:off x="104102" y="1633338"/>
        <a:ext cx="1863035" cy="1845072"/>
      </dsp:txXfrm>
    </dsp:sp>
    <dsp:sp modelId="{A7BEF067-5794-471D-B753-EAABE042A195}">
      <dsp:nvSpPr>
        <dsp:cNvPr id="0" name=""/>
        <dsp:cNvSpPr/>
      </dsp:nvSpPr>
      <dsp:spPr>
        <a:xfrm>
          <a:off x="2170084" y="1533524"/>
          <a:ext cx="2062663" cy="2044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smtClean="0"/>
            <a:t>Korkeakoulut ovat vahvasti sidoksissa ympäröivään yhteiskuntaan</a:t>
          </a:r>
          <a:endParaRPr lang="fi-FI" sz="1600" kern="1200"/>
        </a:p>
      </dsp:txBody>
      <dsp:txXfrm>
        <a:off x="2269898" y="1633338"/>
        <a:ext cx="1863035" cy="1845072"/>
      </dsp:txXfrm>
    </dsp:sp>
    <dsp:sp modelId="{A2DDB604-B969-4BCC-9C70-43F118FE5FCF}">
      <dsp:nvSpPr>
        <dsp:cNvPr id="0" name=""/>
        <dsp:cNvSpPr/>
      </dsp:nvSpPr>
      <dsp:spPr>
        <a:xfrm>
          <a:off x="4335881" y="1533524"/>
          <a:ext cx="2062663" cy="2044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dirty="0" smtClean="0"/>
            <a:t>Korkeakoulut ovat rooliensa takia mukana useimmissa yhteiskunnan  muutoksissa: muuttajina ja muuttujina.</a:t>
          </a:r>
          <a:endParaRPr lang="fi-FI" sz="1600" kern="1200" dirty="0"/>
        </a:p>
      </dsp:txBody>
      <dsp:txXfrm>
        <a:off x="4435695" y="1633338"/>
        <a:ext cx="1863035" cy="1845072"/>
      </dsp:txXfrm>
    </dsp:sp>
    <dsp:sp modelId="{7E10468B-9FB0-4F72-B1A5-E5CEAC802D82}">
      <dsp:nvSpPr>
        <dsp:cNvPr id="0" name=""/>
        <dsp:cNvSpPr/>
      </dsp:nvSpPr>
      <dsp:spPr>
        <a:xfrm>
          <a:off x="6501677" y="1533524"/>
          <a:ext cx="2062663" cy="2044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dirty="0" smtClean="0"/>
            <a:t>Trendien hahmottaminen ja merkityksen ymmärtäminen on korkeakoulujen DNA:ssa</a:t>
          </a:r>
          <a:endParaRPr lang="fi-FI" sz="1600" kern="1200" dirty="0"/>
        </a:p>
      </dsp:txBody>
      <dsp:txXfrm>
        <a:off x="6601491" y="1633338"/>
        <a:ext cx="1863035" cy="184507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79652-EE8C-4C0A-89D9-626440C10405}">
      <dsp:nvSpPr>
        <dsp:cNvPr id="0" name=""/>
        <dsp:cNvSpPr/>
      </dsp:nvSpPr>
      <dsp:spPr>
        <a:xfrm>
          <a:off x="0" y="304614"/>
          <a:ext cx="8568629" cy="2003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49936" rIns="665021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Vastassa on työn vallankumous, jossa käsitys ihmistyöstä uudistuu. </a:t>
          </a:r>
          <a:r>
            <a:rPr lang="fi-FI" sz="1200" kern="1200" dirty="0" smtClean="0">
              <a:solidFill>
                <a:srgbClr val="FF0000"/>
              </a:solidFill>
            </a:rPr>
            <a:t>Pitkät työurat katoavat</a:t>
          </a:r>
          <a:r>
            <a:rPr lang="fi-FI" sz="1200" kern="1200" dirty="0" smtClean="0"/>
            <a:t>, työn luonteesta tulee hetkellisempää, mahdollisesti (= toivottavasti) monipuolisempaa ja luovempaa.</a:t>
          </a:r>
          <a:endParaRPr lang="fi-FI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>
              <a:solidFill>
                <a:srgbClr val="FF0000"/>
              </a:solidFill>
            </a:rPr>
            <a:t>Työn rooli ihmisen elämässä pienenee</a:t>
          </a:r>
          <a:r>
            <a:rPr lang="fi-FI" sz="1200" kern="1200" dirty="0" smtClean="0"/>
            <a:t>, mutta työn merkityksellisyyden tärkeys kasvaa.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Valmistus- ja palveluammatit </a:t>
          </a:r>
          <a:r>
            <a:rPr lang="fi-FI" sz="1200" kern="1200" dirty="0" smtClean="0">
              <a:solidFill>
                <a:srgbClr val="FF0000"/>
              </a:solidFill>
            </a:rPr>
            <a:t>digitalisoituvat</a:t>
          </a:r>
          <a:r>
            <a:rPr lang="fi-FI" sz="1200" kern="1200" dirty="0" smtClean="0"/>
            <a:t>. Ihmistyö korvautuu ohjelmistoilla ja roboteilla.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>
              <a:solidFill>
                <a:srgbClr val="FF0000"/>
              </a:solidFill>
            </a:rPr>
            <a:t>Globaalia</a:t>
          </a:r>
          <a:r>
            <a:rPr lang="fi-FI" sz="1200" kern="1200" dirty="0" smtClean="0"/>
            <a:t> liiketoimintaa käydään </a:t>
          </a:r>
          <a:r>
            <a:rPr lang="fi-FI" sz="1200" kern="1200" dirty="0" smtClean="0">
              <a:solidFill>
                <a:srgbClr val="FF0000"/>
              </a:solidFill>
            </a:rPr>
            <a:t>tehtävä- ja toimintotasoilla</a:t>
          </a:r>
          <a:r>
            <a:rPr lang="fi-FI" sz="1200" kern="1200" dirty="0" smtClean="0"/>
            <a:t>. Kilpailu parhaista kyvyistä kiristyy.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>
              <a:solidFill>
                <a:srgbClr val="FF0000"/>
              </a:solidFill>
            </a:rPr>
            <a:t>Suurten häviäjien </a:t>
          </a:r>
          <a:r>
            <a:rPr lang="fi-FI" sz="1200" kern="1200" dirty="0" smtClean="0"/>
            <a:t>lisäksi syntyy uusia, </a:t>
          </a:r>
          <a:r>
            <a:rPr lang="fi-FI" sz="1200" kern="1200" dirty="0" smtClean="0">
              <a:solidFill>
                <a:srgbClr val="FF0000"/>
              </a:solidFill>
            </a:rPr>
            <a:t>suuria voittajia</a:t>
          </a:r>
          <a:r>
            <a:rPr lang="fi-FI" sz="1200" kern="1200" dirty="0" smtClean="0"/>
            <a:t>. Uusi yrittäjyyden aikakausi luo ennennäkemättömät mahdollisuudet niille, jotka kykenevät kehittämään, toteuttamaan ja kaupallistamaan uusia, innovatiivisia ideoita.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Talous jatkaa </a:t>
          </a:r>
          <a:r>
            <a:rPr lang="fi-FI" sz="1200" kern="1200" dirty="0" smtClean="0">
              <a:solidFill>
                <a:srgbClr val="FF0000"/>
              </a:solidFill>
            </a:rPr>
            <a:t>keskittymistään palveluihin</a:t>
          </a:r>
          <a:r>
            <a:rPr lang="fi-FI" sz="1200" kern="1200" dirty="0" smtClean="0"/>
            <a:t>, ja suuri osa uudesta työstä syntyy monipuolista osaamista vaativille palvelualoille.</a:t>
          </a:r>
        </a:p>
      </dsp:txBody>
      <dsp:txXfrm>
        <a:off x="0" y="304614"/>
        <a:ext cx="8568629" cy="2003400"/>
      </dsp:txXfrm>
    </dsp:sp>
    <dsp:sp modelId="{0CE078E0-8631-48D2-AC70-BEB26FCFE046}">
      <dsp:nvSpPr>
        <dsp:cNvPr id="0" name=""/>
        <dsp:cNvSpPr/>
      </dsp:nvSpPr>
      <dsp:spPr>
        <a:xfrm>
          <a:off x="428431" y="127494"/>
          <a:ext cx="5998040" cy="354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200" kern="1200" smtClean="0"/>
            <a:t>Ilmiöt</a:t>
          </a:r>
          <a:endParaRPr lang="fi-FI" sz="1200" kern="1200"/>
        </a:p>
      </dsp:txBody>
      <dsp:txXfrm>
        <a:off x="445724" y="144787"/>
        <a:ext cx="5963454" cy="319654"/>
      </dsp:txXfrm>
    </dsp:sp>
    <dsp:sp modelId="{C3A512B6-87EF-4ECE-BB98-D15A6A8A15E3}">
      <dsp:nvSpPr>
        <dsp:cNvPr id="0" name=""/>
        <dsp:cNvSpPr/>
      </dsp:nvSpPr>
      <dsp:spPr>
        <a:xfrm>
          <a:off x="0" y="2549934"/>
          <a:ext cx="8568629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49936" rIns="665021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Miten teollistumisesta vaurastunut Suomi </a:t>
          </a:r>
          <a:r>
            <a:rPr lang="fi-FI" sz="1200" kern="1200" dirty="0" smtClean="0">
              <a:solidFill>
                <a:srgbClr val="FF0000"/>
              </a:solidFill>
            </a:rPr>
            <a:t>luo työpaikkansa </a:t>
          </a:r>
          <a:r>
            <a:rPr lang="fi-FI" sz="1200" kern="1200" dirty="0" smtClean="0"/>
            <a:t>tulevaisuudessa? 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>
              <a:solidFill>
                <a:srgbClr val="FF0000"/>
              </a:solidFill>
            </a:rPr>
            <a:t>Millaisia</a:t>
          </a:r>
          <a:r>
            <a:rPr lang="fi-FI" sz="1200" kern="1200" dirty="0" smtClean="0"/>
            <a:t> työpaikkoja haluamme Suomeen?</a:t>
          </a:r>
          <a:endParaRPr lang="fi-FI" sz="1200" kern="1200" dirty="0">
            <a:solidFill>
              <a:srgbClr val="333333"/>
            </a:solidFill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>
              <a:solidFill>
                <a:srgbClr val="333333"/>
              </a:solidFill>
            </a:rPr>
            <a:t>Ammatillisen identiteetin uudistuminen suhteessa </a:t>
          </a:r>
          <a:r>
            <a:rPr lang="fi-FI" sz="1200" kern="1200" dirty="0" smtClean="0">
              <a:solidFill>
                <a:srgbClr val="FF0000"/>
              </a:solidFill>
            </a:rPr>
            <a:t>ihmisen kokonaisidentiteettiin</a:t>
          </a:r>
          <a:r>
            <a:rPr lang="fi-FI" sz="1200" kern="1200" dirty="0" smtClean="0">
              <a:solidFill>
                <a:srgbClr val="333333"/>
              </a:solidFill>
            </a:rPr>
            <a:t>?</a:t>
          </a:r>
          <a:endParaRPr lang="fi-FI" sz="1200" kern="1200" dirty="0">
            <a:solidFill>
              <a:srgbClr val="333333"/>
            </a:solidFill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Luoko vakaiden työurien katoaminen yhä useammalle riskin </a:t>
          </a:r>
          <a:r>
            <a:rPr lang="fi-FI" sz="1200" kern="1200" dirty="0" smtClean="0">
              <a:solidFill>
                <a:srgbClr val="FF0000"/>
              </a:solidFill>
            </a:rPr>
            <a:t>työelämän ulkopuolelle </a:t>
          </a:r>
          <a:r>
            <a:rPr lang="fi-FI" sz="1200" kern="1200" dirty="0" smtClean="0"/>
            <a:t>putoamisesta?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Kasvaako yhteiskunnan tuen rooli entisestään </a:t>
          </a:r>
          <a:r>
            <a:rPr lang="fi-FI" sz="1200" kern="1200" dirty="0" smtClean="0">
              <a:solidFill>
                <a:srgbClr val="FF0000"/>
              </a:solidFill>
            </a:rPr>
            <a:t>pätkätöiden nivelkohdissa</a:t>
          </a:r>
          <a:r>
            <a:rPr lang="fi-FI" sz="1200" kern="1200" dirty="0" smtClean="0"/>
            <a:t>?</a:t>
          </a:r>
          <a:endParaRPr lang="fi-FI" sz="1200" kern="1200" dirty="0"/>
        </a:p>
      </dsp:txBody>
      <dsp:txXfrm>
        <a:off x="0" y="2549934"/>
        <a:ext cx="8568629" cy="1285200"/>
      </dsp:txXfrm>
    </dsp:sp>
    <dsp:sp modelId="{3B3786C7-601D-4CD7-96FD-CD93CA94C4E6}">
      <dsp:nvSpPr>
        <dsp:cNvPr id="0" name=""/>
        <dsp:cNvSpPr/>
      </dsp:nvSpPr>
      <dsp:spPr>
        <a:xfrm>
          <a:off x="428431" y="2372814"/>
          <a:ext cx="5998040" cy="354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200" kern="1200" dirty="0" smtClean="0"/>
            <a:t>Suomi</a:t>
          </a:r>
          <a:endParaRPr lang="fi-FI" sz="1200" kern="1200" dirty="0"/>
        </a:p>
      </dsp:txBody>
      <dsp:txXfrm>
        <a:off x="445724" y="2390107"/>
        <a:ext cx="5963454" cy="319654"/>
      </dsp:txXfrm>
    </dsp:sp>
    <dsp:sp modelId="{99D02CEC-6033-462E-AF3A-3CEA65568B95}">
      <dsp:nvSpPr>
        <dsp:cNvPr id="0" name=""/>
        <dsp:cNvSpPr/>
      </dsp:nvSpPr>
      <dsp:spPr>
        <a:xfrm>
          <a:off x="0" y="4077054"/>
          <a:ext cx="8568629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49936" rIns="665021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Korkeakoulujen yhä kasvava rooli </a:t>
          </a:r>
          <a:r>
            <a:rPr lang="fi-FI" sz="1200" kern="1200" dirty="0" smtClean="0">
              <a:solidFill>
                <a:srgbClr val="FF0000"/>
              </a:solidFill>
            </a:rPr>
            <a:t>täsmäosaamisen</a:t>
          </a:r>
          <a:r>
            <a:rPr lang="fi-FI" sz="1200" kern="1200" dirty="0" smtClean="0"/>
            <a:t> luojana?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Täydennyskoulutuksen mekanismit, saatavuus ja tarpeet </a:t>
          </a:r>
          <a:r>
            <a:rPr lang="fi-FI" sz="1200" kern="1200" dirty="0" smtClean="0">
              <a:solidFill>
                <a:srgbClr val="FF0000"/>
              </a:solidFill>
            </a:rPr>
            <a:t>työuran nivelkohdissa</a:t>
          </a:r>
          <a:r>
            <a:rPr lang="fi-FI" sz="1200" kern="1200" dirty="0" smtClean="0"/>
            <a:t>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Osaamisen </a:t>
          </a:r>
          <a:r>
            <a:rPr lang="fi-FI" sz="1200" kern="1200" dirty="0" smtClean="0">
              <a:solidFill>
                <a:srgbClr val="FF0000"/>
              </a:solidFill>
            </a:rPr>
            <a:t>todentaminen ja elinikäisen </a:t>
          </a:r>
          <a:r>
            <a:rPr lang="fi-FI" sz="1200" kern="1200" dirty="0" smtClean="0"/>
            <a:t>oppimisen CV?</a:t>
          </a:r>
          <a:endParaRPr lang="fi-FI" sz="1200" kern="1200" dirty="0"/>
        </a:p>
      </dsp:txBody>
      <dsp:txXfrm>
        <a:off x="0" y="4077054"/>
        <a:ext cx="8568629" cy="907200"/>
      </dsp:txXfrm>
    </dsp:sp>
    <dsp:sp modelId="{7E0F6A3C-D437-45DE-9C77-81EEF60A5CB2}">
      <dsp:nvSpPr>
        <dsp:cNvPr id="0" name=""/>
        <dsp:cNvSpPr/>
      </dsp:nvSpPr>
      <dsp:spPr>
        <a:xfrm>
          <a:off x="428431" y="3899934"/>
          <a:ext cx="5998040" cy="354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200" kern="1200" dirty="0" smtClean="0"/>
            <a:t>Korkeakoulut</a:t>
          </a:r>
          <a:endParaRPr lang="fi-FI" sz="1200" kern="1200" dirty="0"/>
        </a:p>
      </dsp:txBody>
      <dsp:txXfrm>
        <a:off x="445724" y="3917227"/>
        <a:ext cx="5963454" cy="31965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B1A4E5-A594-40D3-96D3-E5E4CEC48141}">
      <dsp:nvSpPr>
        <dsp:cNvPr id="0" name=""/>
        <dsp:cNvSpPr/>
      </dsp:nvSpPr>
      <dsp:spPr>
        <a:xfrm>
          <a:off x="0" y="2137715"/>
          <a:ext cx="3528392" cy="7016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300" kern="1200" dirty="0" smtClean="0"/>
            <a:t>Lisäarvon ja liiketoiminta-arvon tuottaja</a:t>
          </a:r>
          <a:endParaRPr lang="fi-FI" sz="1300" kern="1200" dirty="0"/>
        </a:p>
      </dsp:txBody>
      <dsp:txXfrm>
        <a:off x="0" y="2137715"/>
        <a:ext cx="3528392" cy="378888"/>
      </dsp:txXfrm>
    </dsp:sp>
    <dsp:sp modelId="{4D1AA54A-166C-4197-B9E2-3879FE7558CE}">
      <dsp:nvSpPr>
        <dsp:cNvPr id="0" name=""/>
        <dsp:cNvSpPr/>
      </dsp:nvSpPr>
      <dsp:spPr>
        <a:xfrm>
          <a:off x="0" y="2502571"/>
          <a:ext cx="1764195" cy="32275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000" kern="1200" dirty="0" smtClean="0"/>
            <a:t>Kilpailuedun tuottaminen palvelujen avulla</a:t>
          </a:r>
          <a:endParaRPr lang="fi-FI" sz="1000" kern="1200" dirty="0"/>
        </a:p>
      </dsp:txBody>
      <dsp:txXfrm>
        <a:off x="0" y="2502571"/>
        <a:ext cx="1764195" cy="322757"/>
      </dsp:txXfrm>
    </dsp:sp>
    <dsp:sp modelId="{D2DAC58A-F720-4A80-BBDF-D92423F2538B}">
      <dsp:nvSpPr>
        <dsp:cNvPr id="0" name=""/>
        <dsp:cNvSpPr/>
      </dsp:nvSpPr>
      <dsp:spPr>
        <a:xfrm>
          <a:off x="1764196" y="2502571"/>
          <a:ext cx="1764195" cy="32275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000" kern="1200" dirty="0" smtClean="0"/>
            <a:t>Aktiivinen ja kiinteä toiminta lisäarvon tuottajana</a:t>
          </a:r>
          <a:endParaRPr lang="fi-FI" sz="1000" kern="1200" dirty="0"/>
        </a:p>
      </dsp:txBody>
      <dsp:txXfrm>
        <a:off x="1764196" y="2502571"/>
        <a:ext cx="1764195" cy="322757"/>
      </dsp:txXfrm>
    </dsp:sp>
    <dsp:sp modelId="{0A4CE509-6D90-4017-9A11-7188F338802A}">
      <dsp:nvSpPr>
        <dsp:cNvPr id="0" name=""/>
        <dsp:cNvSpPr/>
      </dsp:nvSpPr>
      <dsp:spPr>
        <a:xfrm rot="10800000">
          <a:off x="0" y="1069108"/>
          <a:ext cx="3528392" cy="1079131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300" kern="1200" dirty="0" smtClean="0"/>
            <a:t>Liiketoiminnan mahdollistaja ja kehittäjä</a:t>
          </a:r>
          <a:endParaRPr lang="fi-FI" sz="1300" kern="1200" dirty="0"/>
        </a:p>
      </dsp:txBody>
      <dsp:txXfrm rot="-10800000">
        <a:off x="0" y="1069108"/>
        <a:ext cx="3528392" cy="378775"/>
      </dsp:txXfrm>
    </dsp:sp>
    <dsp:sp modelId="{54951242-8CE4-4EAE-8394-AE81744A9FCA}">
      <dsp:nvSpPr>
        <dsp:cNvPr id="0" name=""/>
        <dsp:cNvSpPr/>
      </dsp:nvSpPr>
      <dsp:spPr>
        <a:xfrm>
          <a:off x="0" y="1447884"/>
          <a:ext cx="1764195" cy="3226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000" kern="1200" dirty="0" smtClean="0"/>
            <a:t>Kiinteä osallistuminen liiketoiminnan kehittämiseen</a:t>
          </a:r>
          <a:endParaRPr lang="fi-FI" sz="1000" kern="1200" dirty="0"/>
        </a:p>
      </dsp:txBody>
      <dsp:txXfrm>
        <a:off x="0" y="1447884"/>
        <a:ext cx="1764195" cy="322660"/>
      </dsp:txXfrm>
    </dsp:sp>
    <dsp:sp modelId="{E25EE142-9C9C-40FE-92DA-78DF8EAE59C2}">
      <dsp:nvSpPr>
        <dsp:cNvPr id="0" name=""/>
        <dsp:cNvSpPr/>
      </dsp:nvSpPr>
      <dsp:spPr>
        <a:xfrm>
          <a:off x="1764196" y="1447884"/>
          <a:ext cx="1764195" cy="3226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000" kern="1200" dirty="0" smtClean="0"/>
            <a:t>Mukana liiketoiminnan strategiatyössä</a:t>
          </a:r>
          <a:endParaRPr lang="fi-FI" sz="1000" kern="1200" dirty="0"/>
        </a:p>
      </dsp:txBody>
      <dsp:txXfrm>
        <a:off x="1764196" y="1447884"/>
        <a:ext cx="1764195" cy="322660"/>
      </dsp:txXfrm>
    </dsp:sp>
    <dsp:sp modelId="{C8F43BC9-075E-41A4-BF49-217AE9088FBE}">
      <dsp:nvSpPr>
        <dsp:cNvPr id="0" name=""/>
        <dsp:cNvSpPr/>
      </dsp:nvSpPr>
      <dsp:spPr>
        <a:xfrm rot="10800000">
          <a:off x="0" y="501"/>
          <a:ext cx="3528392" cy="1079131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300" kern="1200" dirty="0" smtClean="0"/>
            <a:t>IT-palvelujen tarjoaja</a:t>
          </a:r>
          <a:endParaRPr lang="fi-FI" sz="1300" kern="1200" dirty="0"/>
        </a:p>
      </dsp:txBody>
      <dsp:txXfrm rot="-10800000">
        <a:off x="0" y="501"/>
        <a:ext cx="3528392" cy="378775"/>
      </dsp:txXfrm>
    </dsp:sp>
    <dsp:sp modelId="{9C46C642-E6C9-4886-9067-C9E7877A26A6}">
      <dsp:nvSpPr>
        <dsp:cNvPr id="0" name=""/>
        <dsp:cNvSpPr/>
      </dsp:nvSpPr>
      <dsp:spPr>
        <a:xfrm>
          <a:off x="0" y="379277"/>
          <a:ext cx="1764195" cy="3226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000" kern="1200" dirty="0" smtClean="0"/>
            <a:t>Palvelujen tarjoaja ja tuottaja</a:t>
          </a:r>
          <a:endParaRPr lang="fi-FI" sz="1000" kern="1200" dirty="0"/>
        </a:p>
      </dsp:txBody>
      <dsp:txXfrm>
        <a:off x="0" y="379277"/>
        <a:ext cx="1764195" cy="322660"/>
      </dsp:txXfrm>
    </dsp:sp>
    <dsp:sp modelId="{965F7E34-952F-426F-ABC7-527B3332DD28}">
      <dsp:nvSpPr>
        <dsp:cNvPr id="0" name=""/>
        <dsp:cNvSpPr/>
      </dsp:nvSpPr>
      <dsp:spPr>
        <a:xfrm>
          <a:off x="1764196" y="379277"/>
          <a:ext cx="1764195" cy="3226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000" kern="1200" dirty="0" smtClean="0"/>
            <a:t>Palvelujen integroija</a:t>
          </a:r>
          <a:endParaRPr lang="fi-FI" sz="1000" kern="1200" dirty="0"/>
        </a:p>
      </dsp:txBody>
      <dsp:txXfrm>
        <a:off x="1764196" y="379277"/>
        <a:ext cx="1764195" cy="3226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B1A4E5-A594-40D3-96D3-E5E4CEC48141}">
      <dsp:nvSpPr>
        <dsp:cNvPr id="0" name=""/>
        <dsp:cNvSpPr/>
      </dsp:nvSpPr>
      <dsp:spPr>
        <a:xfrm>
          <a:off x="0" y="3426742"/>
          <a:ext cx="6720408" cy="11247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2100" kern="1200" dirty="0" smtClean="0"/>
            <a:t>Lisäarvon ja liiketoiminta-arvon tuottaja</a:t>
          </a:r>
          <a:endParaRPr lang="fi-FI" sz="2100" kern="1200" dirty="0"/>
        </a:p>
      </dsp:txBody>
      <dsp:txXfrm>
        <a:off x="0" y="3426742"/>
        <a:ext cx="6720408" cy="607355"/>
      </dsp:txXfrm>
    </dsp:sp>
    <dsp:sp modelId="{4D1AA54A-166C-4197-B9E2-3879FE7558CE}">
      <dsp:nvSpPr>
        <dsp:cNvPr id="0" name=""/>
        <dsp:cNvSpPr/>
      </dsp:nvSpPr>
      <dsp:spPr>
        <a:xfrm>
          <a:off x="0" y="4011603"/>
          <a:ext cx="3360203" cy="51737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dirty="0" smtClean="0"/>
            <a:t>Kilpailuedun tuottaminen palvelujen avulla; ydinprosessien mahdollistaja</a:t>
          </a:r>
          <a:endParaRPr lang="fi-FI" sz="1600" kern="1200" dirty="0"/>
        </a:p>
      </dsp:txBody>
      <dsp:txXfrm>
        <a:off x="0" y="4011603"/>
        <a:ext cx="3360203" cy="517377"/>
      </dsp:txXfrm>
    </dsp:sp>
    <dsp:sp modelId="{D2DAC58A-F720-4A80-BBDF-D92423F2538B}">
      <dsp:nvSpPr>
        <dsp:cNvPr id="0" name=""/>
        <dsp:cNvSpPr/>
      </dsp:nvSpPr>
      <dsp:spPr>
        <a:xfrm>
          <a:off x="3360204" y="4011603"/>
          <a:ext cx="3360203" cy="51737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dirty="0" smtClean="0"/>
            <a:t>Aktiivinen ja kiinteä toiminta lisäarvon tuottajana</a:t>
          </a:r>
          <a:endParaRPr lang="fi-FI" sz="1600" kern="1200" dirty="0"/>
        </a:p>
      </dsp:txBody>
      <dsp:txXfrm>
        <a:off x="3360204" y="4011603"/>
        <a:ext cx="3360203" cy="517377"/>
      </dsp:txXfrm>
    </dsp:sp>
    <dsp:sp modelId="{0A4CE509-6D90-4017-9A11-7188F338802A}">
      <dsp:nvSpPr>
        <dsp:cNvPr id="0" name=""/>
        <dsp:cNvSpPr/>
      </dsp:nvSpPr>
      <dsp:spPr>
        <a:xfrm rot="10800000">
          <a:off x="0" y="1713773"/>
          <a:ext cx="6720408" cy="172983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2100" kern="1200" dirty="0" smtClean="0"/>
            <a:t>Liiketoiminnan mahdollistaja ja kehittäjä</a:t>
          </a:r>
          <a:endParaRPr lang="fi-FI" sz="2100" kern="1200" dirty="0"/>
        </a:p>
      </dsp:txBody>
      <dsp:txXfrm rot="-10800000">
        <a:off x="0" y="1713773"/>
        <a:ext cx="6720408" cy="607173"/>
      </dsp:txXfrm>
    </dsp:sp>
    <dsp:sp modelId="{54951242-8CE4-4EAE-8394-AE81744A9FCA}">
      <dsp:nvSpPr>
        <dsp:cNvPr id="0" name=""/>
        <dsp:cNvSpPr/>
      </dsp:nvSpPr>
      <dsp:spPr>
        <a:xfrm>
          <a:off x="0" y="2320947"/>
          <a:ext cx="3360203" cy="51722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dirty="0" smtClean="0"/>
            <a:t>Kiinteä osallistuminen liiketoiminnan kehittämiseen</a:t>
          </a:r>
          <a:endParaRPr lang="fi-FI" sz="1600" kern="1200" dirty="0"/>
        </a:p>
      </dsp:txBody>
      <dsp:txXfrm>
        <a:off x="0" y="2320947"/>
        <a:ext cx="3360203" cy="517222"/>
      </dsp:txXfrm>
    </dsp:sp>
    <dsp:sp modelId="{E25EE142-9C9C-40FE-92DA-78DF8EAE59C2}">
      <dsp:nvSpPr>
        <dsp:cNvPr id="0" name=""/>
        <dsp:cNvSpPr/>
      </dsp:nvSpPr>
      <dsp:spPr>
        <a:xfrm>
          <a:off x="3360204" y="2320947"/>
          <a:ext cx="3360203" cy="51722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dirty="0" smtClean="0"/>
            <a:t>Mukana liiketoiminnan strategiatyössä</a:t>
          </a:r>
          <a:endParaRPr lang="fi-FI" sz="1600" kern="1200" dirty="0"/>
        </a:p>
      </dsp:txBody>
      <dsp:txXfrm>
        <a:off x="3360204" y="2320947"/>
        <a:ext cx="3360203" cy="517222"/>
      </dsp:txXfrm>
    </dsp:sp>
    <dsp:sp modelId="{C8F43BC9-075E-41A4-BF49-217AE9088FBE}">
      <dsp:nvSpPr>
        <dsp:cNvPr id="0" name=""/>
        <dsp:cNvSpPr/>
      </dsp:nvSpPr>
      <dsp:spPr>
        <a:xfrm rot="10800000">
          <a:off x="0" y="804"/>
          <a:ext cx="6720408" cy="172983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2100" kern="1200" dirty="0" smtClean="0"/>
            <a:t>IT-palvelujen tarjoaja</a:t>
          </a:r>
          <a:endParaRPr lang="fi-FI" sz="2100" kern="1200" dirty="0"/>
        </a:p>
      </dsp:txBody>
      <dsp:txXfrm rot="-10800000">
        <a:off x="0" y="804"/>
        <a:ext cx="6720408" cy="607173"/>
      </dsp:txXfrm>
    </dsp:sp>
    <dsp:sp modelId="{9C46C642-E6C9-4886-9067-C9E7877A26A6}">
      <dsp:nvSpPr>
        <dsp:cNvPr id="0" name=""/>
        <dsp:cNvSpPr/>
      </dsp:nvSpPr>
      <dsp:spPr>
        <a:xfrm>
          <a:off x="0" y="607978"/>
          <a:ext cx="3360203" cy="51722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dirty="0" smtClean="0"/>
            <a:t>Palvelujen tarjoaja ja tuottaja</a:t>
          </a:r>
          <a:endParaRPr lang="fi-FI" sz="1600" kern="1200" dirty="0"/>
        </a:p>
      </dsp:txBody>
      <dsp:txXfrm>
        <a:off x="0" y="607978"/>
        <a:ext cx="3360203" cy="517222"/>
      </dsp:txXfrm>
    </dsp:sp>
    <dsp:sp modelId="{965F7E34-952F-426F-ABC7-527B3332DD28}">
      <dsp:nvSpPr>
        <dsp:cNvPr id="0" name=""/>
        <dsp:cNvSpPr/>
      </dsp:nvSpPr>
      <dsp:spPr>
        <a:xfrm>
          <a:off x="3360204" y="607978"/>
          <a:ext cx="3360203" cy="51722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600" kern="1200" dirty="0" smtClean="0"/>
            <a:t>Palvelujen integroija</a:t>
          </a:r>
          <a:endParaRPr lang="fi-FI" sz="1600" kern="1200" dirty="0"/>
        </a:p>
      </dsp:txBody>
      <dsp:txXfrm>
        <a:off x="3360204" y="607978"/>
        <a:ext cx="3360203" cy="5172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79652-EE8C-4C0A-89D9-626440C10405}">
      <dsp:nvSpPr>
        <dsp:cNvPr id="0" name=""/>
        <dsp:cNvSpPr/>
      </dsp:nvSpPr>
      <dsp:spPr>
        <a:xfrm>
          <a:off x="0" y="378054"/>
          <a:ext cx="8568629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499872" rIns="665021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2400" kern="1200" dirty="0" smtClean="0">
              <a:solidFill>
                <a:srgbClr val="FF0000"/>
              </a:solidFill>
            </a:rPr>
            <a:t>Ilmiöihin liittyvät trendit, vastatrendit ja signaalit.</a:t>
          </a:r>
          <a:endParaRPr lang="fi-FI" sz="2400" kern="1200" dirty="0">
            <a:solidFill>
              <a:srgbClr val="FF0000"/>
            </a:solidFill>
          </a:endParaRPr>
        </a:p>
      </dsp:txBody>
      <dsp:txXfrm>
        <a:off x="0" y="378054"/>
        <a:ext cx="8568629" cy="1020600"/>
      </dsp:txXfrm>
    </dsp:sp>
    <dsp:sp modelId="{0CE078E0-8631-48D2-AC70-BEB26FCFE046}">
      <dsp:nvSpPr>
        <dsp:cNvPr id="0" name=""/>
        <dsp:cNvSpPr/>
      </dsp:nvSpPr>
      <dsp:spPr>
        <a:xfrm>
          <a:off x="428431" y="23814"/>
          <a:ext cx="5998040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2400" kern="1200" dirty="0" smtClean="0"/>
            <a:t>Ilmiöt</a:t>
          </a:r>
          <a:endParaRPr lang="fi-FI" sz="2400" kern="1200" dirty="0"/>
        </a:p>
      </dsp:txBody>
      <dsp:txXfrm>
        <a:off x="463016" y="58399"/>
        <a:ext cx="5928870" cy="639310"/>
      </dsp:txXfrm>
    </dsp:sp>
    <dsp:sp modelId="{C3A512B6-87EF-4ECE-BB98-D15A6A8A15E3}">
      <dsp:nvSpPr>
        <dsp:cNvPr id="0" name=""/>
        <dsp:cNvSpPr/>
      </dsp:nvSpPr>
      <dsp:spPr>
        <a:xfrm>
          <a:off x="0" y="1882494"/>
          <a:ext cx="8568629" cy="136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499872" rIns="665021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2400" kern="1200" dirty="0" smtClean="0">
              <a:solidFill>
                <a:srgbClr val="FF0000"/>
              </a:solidFill>
            </a:rPr>
            <a:t>Mitä </a:t>
          </a:r>
          <a:r>
            <a:rPr lang="fi-FI" sz="2400" kern="1200" dirty="0" smtClean="0">
              <a:solidFill>
                <a:srgbClr val="FF0000"/>
              </a:solidFill>
            </a:rPr>
            <a:t>havaintoja ilmiöt </a:t>
          </a:r>
          <a:r>
            <a:rPr lang="fi-FI" sz="2400" kern="1200" dirty="0" smtClean="0">
              <a:solidFill>
                <a:srgbClr val="FF0000"/>
              </a:solidFill>
            </a:rPr>
            <a:t>tarkoittavat kansallisessa tarkastelussa?</a:t>
          </a:r>
          <a:endParaRPr lang="fi-FI" sz="2400" kern="1200" dirty="0">
            <a:solidFill>
              <a:srgbClr val="FF0000"/>
            </a:solidFill>
          </a:endParaRPr>
        </a:p>
      </dsp:txBody>
      <dsp:txXfrm>
        <a:off x="0" y="1882494"/>
        <a:ext cx="8568629" cy="1360800"/>
      </dsp:txXfrm>
    </dsp:sp>
    <dsp:sp modelId="{3B3786C7-601D-4CD7-96FD-CD93CA94C4E6}">
      <dsp:nvSpPr>
        <dsp:cNvPr id="0" name=""/>
        <dsp:cNvSpPr/>
      </dsp:nvSpPr>
      <dsp:spPr>
        <a:xfrm>
          <a:off x="428431" y="1528254"/>
          <a:ext cx="5998040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2400" kern="1200" dirty="0" smtClean="0"/>
            <a:t>Suomi</a:t>
          </a:r>
          <a:endParaRPr lang="fi-FI" sz="2400" kern="1200" dirty="0"/>
        </a:p>
      </dsp:txBody>
      <dsp:txXfrm>
        <a:off x="463016" y="1562839"/>
        <a:ext cx="5928870" cy="639310"/>
      </dsp:txXfrm>
    </dsp:sp>
    <dsp:sp modelId="{99D02CEC-6033-462E-AF3A-3CEA65568B95}">
      <dsp:nvSpPr>
        <dsp:cNvPr id="0" name=""/>
        <dsp:cNvSpPr/>
      </dsp:nvSpPr>
      <dsp:spPr>
        <a:xfrm>
          <a:off x="0" y="3727135"/>
          <a:ext cx="8568629" cy="136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499872" rIns="665021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2400" kern="1200" dirty="0" smtClean="0">
              <a:solidFill>
                <a:srgbClr val="FF0000"/>
              </a:solidFill>
            </a:rPr>
            <a:t>Mitä kysymyksiä ilmiöt ja niiden kansallinen tarkastelu </a:t>
          </a:r>
          <a:r>
            <a:rPr lang="fi-FI" sz="2400" kern="1200" dirty="0" smtClean="0">
              <a:solidFill>
                <a:srgbClr val="FF0000"/>
              </a:solidFill>
            </a:rPr>
            <a:t>voivat merkitä </a:t>
          </a:r>
          <a:r>
            <a:rPr lang="fi-FI" sz="2400" kern="1200" dirty="0" smtClean="0">
              <a:solidFill>
                <a:srgbClr val="FF0000"/>
              </a:solidFill>
            </a:rPr>
            <a:t>korkeakoulujen tietohallinnolle?</a:t>
          </a:r>
          <a:endParaRPr lang="fi-FI" sz="2400" kern="1200" dirty="0">
            <a:solidFill>
              <a:srgbClr val="FF0000"/>
            </a:solidFill>
          </a:endParaRPr>
        </a:p>
      </dsp:txBody>
      <dsp:txXfrm>
        <a:off x="0" y="3727135"/>
        <a:ext cx="8568629" cy="1360800"/>
      </dsp:txXfrm>
    </dsp:sp>
    <dsp:sp modelId="{7E0F6A3C-D437-45DE-9C77-81EEF60A5CB2}">
      <dsp:nvSpPr>
        <dsp:cNvPr id="0" name=""/>
        <dsp:cNvSpPr/>
      </dsp:nvSpPr>
      <dsp:spPr>
        <a:xfrm>
          <a:off x="428431" y="3372894"/>
          <a:ext cx="5998040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2400" kern="1200" smtClean="0"/>
            <a:t>Korkeakoulut</a:t>
          </a:r>
          <a:endParaRPr lang="fi-FI" sz="2400" kern="1200"/>
        </a:p>
      </dsp:txBody>
      <dsp:txXfrm>
        <a:off x="463016" y="3407479"/>
        <a:ext cx="5928870" cy="6393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79652-EE8C-4C0A-89D9-626440C10405}">
      <dsp:nvSpPr>
        <dsp:cNvPr id="0" name=""/>
        <dsp:cNvSpPr/>
      </dsp:nvSpPr>
      <dsp:spPr>
        <a:xfrm>
          <a:off x="0" y="226112"/>
          <a:ext cx="8568629" cy="1346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312420" rIns="665021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Digitalisaatio </a:t>
          </a:r>
          <a:r>
            <a:rPr lang="fi-FI" sz="1500" kern="1200" dirty="0" smtClean="0">
              <a:solidFill>
                <a:srgbClr val="FF0000"/>
              </a:solidFill>
            </a:rPr>
            <a:t>irrottaa yhteisöt fyysisistä rajoistaan </a:t>
          </a:r>
          <a:r>
            <a:rPr lang="fi-FI" sz="1500" kern="1200" dirty="0" smtClean="0"/>
            <a:t>mahdollistaen yhä laajempia ja monipuolisempia virtuaalisia verkostoja.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Ilmiöiden ja tapahtumien välinen </a:t>
          </a:r>
          <a:r>
            <a:rPr lang="fi-FI" sz="1500" kern="1200" dirty="0" smtClean="0">
              <a:solidFill>
                <a:srgbClr val="FF0000"/>
              </a:solidFill>
            </a:rPr>
            <a:t>kytkeytyneisyys</a:t>
          </a:r>
          <a:r>
            <a:rPr lang="fi-FI" sz="1500" kern="1200" dirty="0" smtClean="0"/>
            <a:t> lisääntyy.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Kansainvälinen </a:t>
          </a:r>
          <a:r>
            <a:rPr lang="fi-FI" sz="1500" kern="1200" dirty="0" smtClean="0">
              <a:solidFill>
                <a:srgbClr val="FF0000"/>
              </a:solidFill>
            </a:rPr>
            <a:t>muuttoliike</a:t>
          </a:r>
          <a:r>
            <a:rPr lang="fi-FI" sz="1500" kern="1200" dirty="0" smtClean="0"/>
            <a:t> jatkaa kasvuaan.</a:t>
          </a:r>
          <a:endParaRPr lang="fi-FI" sz="1500" kern="1200" dirty="0"/>
        </a:p>
      </dsp:txBody>
      <dsp:txXfrm>
        <a:off x="0" y="226112"/>
        <a:ext cx="8568629" cy="1346625"/>
      </dsp:txXfrm>
    </dsp:sp>
    <dsp:sp modelId="{0CE078E0-8631-48D2-AC70-BEB26FCFE046}">
      <dsp:nvSpPr>
        <dsp:cNvPr id="0" name=""/>
        <dsp:cNvSpPr/>
      </dsp:nvSpPr>
      <dsp:spPr>
        <a:xfrm>
          <a:off x="428431" y="4712"/>
          <a:ext cx="599804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500" kern="1200" dirty="0" smtClean="0"/>
            <a:t>Ilmiöt</a:t>
          </a:r>
          <a:endParaRPr lang="fi-FI" sz="1500" kern="1200" dirty="0"/>
        </a:p>
      </dsp:txBody>
      <dsp:txXfrm>
        <a:off x="450047" y="26328"/>
        <a:ext cx="5954808" cy="399568"/>
      </dsp:txXfrm>
    </dsp:sp>
    <dsp:sp modelId="{C3A512B6-87EF-4ECE-BB98-D15A6A8A15E3}">
      <dsp:nvSpPr>
        <dsp:cNvPr id="0" name=""/>
        <dsp:cNvSpPr/>
      </dsp:nvSpPr>
      <dsp:spPr>
        <a:xfrm>
          <a:off x="0" y="1875137"/>
          <a:ext cx="8568629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312420" rIns="665021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Suomalaiset osana yhä useammissa ja tiiviimmissä </a:t>
          </a:r>
          <a:r>
            <a:rPr lang="fi-FI" sz="1500" kern="1200" dirty="0" smtClean="0">
              <a:solidFill>
                <a:srgbClr val="FF0000"/>
              </a:solidFill>
            </a:rPr>
            <a:t>kansainvälisissä verkostoissa</a:t>
          </a:r>
          <a:r>
            <a:rPr lang="fi-FI" sz="1500" kern="1200" dirty="0" smtClean="0"/>
            <a:t>?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Kansallinen </a:t>
          </a:r>
          <a:r>
            <a:rPr lang="fi-FI" sz="1500" kern="1200" dirty="0" smtClean="0">
              <a:solidFill>
                <a:srgbClr val="FF0000"/>
              </a:solidFill>
            </a:rPr>
            <a:t>epävarmuus</a:t>
          </a:r>
          <a:r>
            <a:rPr lang="fi-FI" sz="1500" kern="1200" dirty="0" smtClean="0"/>
            <a:t> kansainvälisyyden paineessa?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Mihin rooliin Suomi voi mahtua </a:t>
          </a:r>
          <a:r>
            <a:rPr lang="fi-FI" sz="1500" kern="1200" dirty="0" smtClean="0">
              <a:solidFill>
                <a:srgbClr val="FF0000"/>
              </a:solidFill>
            </a:rPr>
            <a:t>globaalissa taloudessa </a:t>
          </a:r>
          <a:r>
            <a:rPr lang="fi-FI" sz="1500" kern="1200" dirty="0" smtClean="0"/>
            <a:t>ja yhteistyössä?</a:t>
          </a:r>
          <a:endParaRPr lang="fi-FI" sz="1500" kern="1200" dirty="0"/>
        </a:p>
      </dsp:txBody>
      <dsp:txXfrm>
        <a:off x="0" y="1875137"/>
        <a:ext cx="8568629" cy="1134000"/>
      </dsp:txXfrm>
    </dsp:sp>
    <dsp:sp modelId="{3B3786C7-601D-4CD7-96FD-CD93CA94C4E6}">
      <dsp:nvSpPr>
        <dsp:cNvPr id="0" name=""/>
        <dsp:cNvSpPr/>
      </dsp:nvSpPr>
      <dsp:spPr>
        <a:xfrm>
          <a:off x="428431" y="1653737"/>
          <a:ext cx="599804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500" kern="1200" dirty="0" smtClean="0"/>
            <a:t>Suomi</a:t>
          </a:r>
          <a:endParaRPr lang="fi-FI" sz="1500" kern="1200" dirty="0"/>
        </a:p>
      </dsp:txBody>
      <dsp:txXfrm>
        <a:off x="450047" y="1675353"/>
        <a:ext cx="5954808" cy="399568"/>
      </dsp:txXfrm>
    </dsp:sp>
    <dsp:sp modelId="{99D02CEC-6033-462E-AF3A-3CEA65568B95}">
      <dsp:nvSpPr>
        <dsp:cNvPr id="0" name=""/>
        <dsp:cNvSpPr/>
      </dsp:nvSpPr>
      <dsp:spPr>
        <a:xfrm>
          <a:off x="0" y="3311537"/>
          <a:ext cx="8568629" cy="1795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312420" rIns="665021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Oppimisen </a:t>
          </a:r>
          <a:r>
            <a:rPr lang="fi-FI" sz="1500" kern="1200" dirty="0" smtClean="0">
              <a:solidFill>
                <a:srgbClr val="FF0000"/>
              </a:solidFill>
            </a:rPr>
            <a:t>irtoaminen ajasta, paikasta ja läsnäolosta</a:t>
          </a:r>
          <a:r>
            <a:rPr lang="fi-FI" sz="1500" kern="1200" dirty="0" smtClean="0"/>
            <a:t>?</a:t>
          </a:r>
          <a:endParaRPr lang="fi-FI" sz="1500" kern="1200" dirty="0">
            <a:solidFill>
              <a:srgbClr val="333333"/>
            </a:solidFill>
          </a:endParaRP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>
              <a:solidFill>
                <a:srgbClr val="FF0000"/>
              </a:solidFill>
            </a:rPr>
            <a:t>Rajat ylittävästä </a:t>
          </a:r>
          <a:r>
            <a:rPr lang="fi-FI" sz="1500" kern="1200" dirty="0" smtClean="0"/>
            <a:t>oppimisesta normi?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Yhä vahvempi tarve </a:t>
          </a:r>
          <a:r>
            <a:rPr lang="fi-FI" sz="1500" kern="1200" dirty="0" smtClean="0">
              <a:solidFill>
                <a:srgbClr val="FF0000"/>
              </a:solidFill>
            </a:rPr>
            <a:t>kansainväliselle</a:t>
          </a:r>
          <a:r>
            <a:rPr lang="fi-FI" sz="1500" kern="1200" dirty="0" smtClean="0"/>
            <a:t> tutkintojen hyväksilukemiselle ja oppilastietojen kansainväliselle validoinnille?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>
              <a:solidFill>
                <a:srgbClr val="333333"/>
              </a:solidFill>
            </a:rPr>
            <a:t>Digitalisaation mahdollistamien </a:t>
          </a:r>
          <a:r>
            <a:rPr lang="fi-FI" sz="1500" kern="1200" dirty="0" smtClean="0">
              <a:solidFill>
                <a:srgbClr val="FF0000"/>
              </a:solidFill>
            </a:rPr>
            <a:t>MOOC</a:t>
          </a:r>
          <a:r>
            <a:rPr lang="fi-FI" sz="1500" kern="1200" dirty="0" smtClean="0"/>
            <a:t>:ien tuoma </a:t>
          </a:r>
          <a:r>
            <a:rPr lang="fi-FI" sz="1500" kern="1200" dirty="0" smtClean="0">
              <a:solidFill>
                <a:srgbClr val="FF0000"/>
              </a:solidFill>
            </a:rPr>
            <a:t>toimintamallien muutostarve </a:t>
          </a:r>
          <a:r>
            <a:rPr lang="fi-FI" sz="1500" kern="1200" dirty="0" smtClean="0"/>
            <a:t>ja tutkintokilpailu?</a:t>
          </a:r>
          <a:endParaRPr lang="fi-FI" sz="1500" kern="1200" dirty="0"/>
        </a:p>
      </dsp:txBody>
      <dsp:txXfrm>
        <a:off x="0" y="3311537"/>
        <a:ext cx="8568629" cy="1795500"/>
      </dsp:txXfrm>
    </dsp:sp>
    <dsp:sp modelId="{7E0F6A3C-D437-45DE-9C77-81EEF60A5CB2}">
      <dsp:nvSpPr>
        <dsp:cNvPr id="0" name=""/>
        <dsp:cNvSpPr/>
      </dsp:nvSpPr>
      <dsp:spPr>
        <a:xfrm>
          <a:off x="428431" y="3090137"/>
          <a:ext cx="599804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500" kern="1200" dirty="0" smtClean="0"/>
            <a:t>Korkeakoulut</a:t>
          </a:r>
          <a:endParaRPr lang="fi-FI" sz="1500" kern="1200" dirty="0"/>
        </a:p>
      </dsp:txBody>
      <dsp:txXfrm>
        <a:off x="450047" y="3111753"/>
        <a:ext cx="5954808" cy="39956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79652-EE8C-4C0A-89D9-626440C10405}">
      <dsp:nvSpPr>
        <dsp:cNvPr id="0" name=""/>
        <dsp:cNvSpPr/>
      </dsp:nvSpPr>
      <dsp:spPr>
        <a:xfrm>
          <a:off x="0" y="301284"/>
          <a:ext cx="8568629" cy="1392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70764" rIns="665021" bIns="92456" numCol="1" spcCol="1270" anchor="t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/>
            <a:t>Tieto muuttuu </a:t>
          </a:r>
          <a:r>
            <a:rPr lang="fi-FI" sz="1300" kern="1200" dirty="0" smtClean="0">
              <a:solidFill>
                <a:srgbClr val="FF0000"/>
              </a:solidFill>
            </a:rPr>
            <a:t>avoimemmaksi</a:t>
          </a:r>
          <a:r>
            <a:rPr lang="fi-FI" sz="1300" kern="1200" dirty="0" smtClean="0"/>
            <a:t> ja yksilöiden merkitys informaatiopohjaisen pääoman tuottajana ja jalostajana kasvaa.</a:t>
          </a:r>
          <a:endParaRPr lang="fi-FI" sz="1300" kern="120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/>
            <a:t>Tiedon esitystavan muuttuminen verkottuneeksi; </a:t>
          </a:r>
          <a:r>
            <a:rPr lang="fi-FI" sz="1300" kern="1200" dirty="0" smtClean="0">
              <a:solidFill>
                <a:srgbClr val="FF0000"/>
              </a:solidFill>
            </a:rPr>
            <a:t>hierarkiarakenteista verkostorakenteiksi</a:t>
          </a:r>
          <a:r>
            <a:rPr lang="fi-FI" sz="1300" kern="1200" dirty="0" smtClean="0"/>
            <a:t>.</a:t>
          </a:r>
          <a:endParaRPr lang="fi-FI" sz="1300" kern="120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>
              <a:solidFill>
                <a:srgbClr val="FF0000"/>
              </a:solidFill>
            </a:rPr>
            <a:t>Jakamistalous</a:t>
          </a:r>
          <a:r>
            <a:rPr lang="fi-FI" sz="1300" kern="1200" dirty="0" smtClean="0"/>
            <a:t> luo vaihtoehtoja omistamiseen ja pääomaan perustuvalle talousmallille.</a:t>
          </a:r>
          <a:endParaRPr lang="fi-FI" sz="1300" kern="120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/>
            <a:t>Verkostoituneiden rakenteiden </a:t>
          </a:r>
          <a:r>
            <a:rPr lang="fi-FI" sz="1300" kern="1200" dirty="0" smtClean="0">
              <a:solidFill>
                <a:srgbClr val="FF0000"/>
              </a:solidFill>
            </a:rPr>
            <a:t>uhka perinteisille instituutioille</a:t>
          </a:r>
          <a:r>
            <a:rPr lang="fi-FI" sz="1300" kern="1200" dirty="0" smtClean="0"/>
            <a:t>; media ja tiedonvälitys.</a:t>
          </a:r>
          <a:endParaRPr lang="fi-FI" sz="1300" kern="1200" dirty="0"/>
        </a:p>
      </dsp:txBody>
      <dsp:txXfrm>
        <a:off x="0" y="301284"/>
        <a:ext cx="8568629" cy="1392300"/>
      </dsp:txXfrm>
    </dsp:sp>
    <dsp:sp modelId="{0CE078E0-8631-48D2-AC70-BEB26FCFE046}">
      <dsp:nvSpPr>
        <dsp:cNvPr id="0" name=""/>
        <dsp:cNvSpPr/>
      </dsp:nvSpPr>
      <dsp:spPr>
        <a:xfrm>
          <a:off x="428431" y="109404"/>
          <a:ext cx="5998040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300" kern="1200" smtClean="0"/>
            <a:t>Ilmiöt</a:t>
          </a:r>
          <a:endParaRPr lang="fi-FI" sz="1300" kern="1200"/>
        </a:p>
      </dsp:txBody>
      <dsp:txXfrm>
        <a:off x="447165" y="128138"/>
        <a:ext cx="5960572" cy="346292"/>
      </dsp:txXfrm>
    </dsp:sp>
    <dsp:sp modelId="{C3A512B6-87EF-4ECE-BB98-D15A6A8A15E3}">
      <dsp:nvSpPr>
        <dsp:cNvPr id="0" name=""/>
        <dsp:cNvSpPr/>
      </dsp:nvSpPr>
      <dsp:spPr>
        <a:xfrm>
          <a:off x="0" y="1955664"/>
          <a:ext cx="8568629" cy="1392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70764" rIns="665021" bIns="92456" numCol="1" spcCol="1270" anchor="t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/>
            <a:t>Mahdollisuus uranuurtajaksi suoran ja </a:t>
          </a:r>
          <a:r>
            <a:rPr lang="fi-FI" sz="1300" kern="1200" dirty="0" smtClean="0">
              <a:solidFill>
                <a:srgbClr val="FF0000"/>
              </a:solidFill>
            </a:rPr>
            <a:t>osallistavan demokratian </a:t>
          </a:r>
          <a:r>
            <a:rPr lang="fi-FI" sz="1300" kern="1200" dirty="0" smtClean="0"/>
            <a:t>kehityksessä?</a:t>
          </a:r>
          <a:endParaRPr lang="fi-FI" sz="1300" kern="120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>
              <a:solidFill>
                <a:srgbClr val="FF0000"/>
              </a:solidFill>
            </a:rPr>
            <a:t>Avoimen datan </a:t>
          </a:r>
          <a:r>
            <a:rPr lang="fi-FI" sz="1300" kern="1200" dirty="0" smtClean="0"/>
            <a:t>hyödyntäminen hallinnon tehostajana ja uusien palvelumallien mahdollistajana?</a:t>
          </a:r>
          <a:endParaRPr lang="fi-FI" sz="1300" kern="120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/>
            <a:t>Antaako digitaalisen tiedon irtoaminen alkuperäisestä kontekstistaan tietoon liittyvälle kontrollille </a:t>
          </a:r>
          <a:r>
            <a:rPr lang="fi-FI" sz="1300" kern="1200" dirty="0" smtClean="0">
              <a:solidFill>
                <a:srgbClr val="FF0000"/>
              </a:solidFill>
            </a:rPr>
            <a:t>ennakoimattomia merkityksiä</a:t>
          </a:r>
          <a:r>
            <a:rPr lang="fi-FI" sz="1300" kern="1200" dirty="0" smtClean="0"/>
            <a:t>?</a:t>
          </a:r>
          <a:endParaRPr lang="fi-FI" sz="1300" kern="120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/>
            <a:t>Voidaanko </a:t>
          </a:r>
          <a:r>
            <a:rPr lang="fi-FI" sz="1300" kern="1200" dirty="0" smtClean="0">
              <a:solidFill>
                <a:srgbClr val="FF0000"/>
              </a:solidFill>
            </a:rPr>
            <a:t>verkostojen syntymistä </a:t>
          </a:r>
          <a:r>
            <a:rPr lang="fi-FI" sz="1300" kern="1200" dirty="0" smtClean="0"/>
            <a:t>tehostaa?</a:t>
          </a:r>
          <a:endParaRPr lang="fi-FI" sz="1300" kern="1200" dirty="0"/>
        </a:p>
      </dsp:txBody>
      <dsp:txXfrm>
        <a:off x="0" y="1955664"/>
        <a:ext cx="8568629" cy="1392300"/>
      </dsp:txXfrm>
    </dsp:sp>
    <dsp:sp modelId="{3B3786C7-601D-4CD7-96FD-CD93CA94C4E6}">
      <dsp:nvSpPr>
        <dsp:cNvPr id="0" name=""/>
        <dsp:cNvSpPr/>
      </dsp:nvSpPr>
      <dsp:spPr>
        <a:xfrm>
          <a:off x="428431" y="1763784"/>
          <a:ext cx="5998040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300" kern="1200" smtClean="0"/>
            <a:t>Suomi</a:t>
          </a:r>
          <a:endParaRPr lang="fi-FI" sz="1300" kern="1200"/>
        </a:p>
      </dsp:txBody>
      <dsp:txXfrm>
        <a:off x="447165" y="1782518"/>
        <a:ext cx="5960572" cy="346292"/>
      </dsp:txXfrm>
    </dsp:sp>
    <dsp:sp modelId="{99D02CEC-6033-462E-AF3A-3CEA65568B95}">
      <dsp:nvSpPr>
        <dsp:cNvPr id="0" name=""/>
        <dsp:cNvSpPr/>
      </dsp:nvSpPr>
      <dsp:spPr>
        <a:xfrm>
          <a:off x="0" y="3610045"/>
          <a:ext cx="8568629" cy="1392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70764" rIns="665021" bIns="92456" numCol="1" spcCol="1270" anchor="t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/>
            <a:t>Korkeakoulujen </a:t>
          </a:r>
          <a:r>
            <a:rPr lang="fi-FI" sz="1300" kern="1200" dirty="0" smtClean="0">
              <a:solidFill>
                <a:srgbClr val="FF0000"/>
              </a:solidFill>
            </a:rPr>
            <a:t>tietohallinnon verkostoitumisen ja vastuunjaon </a:t>
          </a:r>
          <a:r>
            <a:rPr lang="fi-FI" sz="1300" kern="1200" dirty="0" smtClean="0"/>
            <a:t>vaatimus ja kasvava merkitys?</a:t>
          </a:r>
          <a:endParaRPr lang="fi-FI" sz="1300" kern="120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>
              <a:solidFill>
                <a:schemeClr val="tx1"/>
              </a:solidFill>
            </a:rPr>
            <a:t>Yhteistyön tuoman </a:t>
          </a:r>
          <a:r>
            <a:rPr lang="fi-FI" sz="1300" kern="1200" dirty="0" smtClean="0">
              <a:solidFill>
                <a:srgbClr val="FF0000"/>
              </a:solidFill>
            </a:rPr>
            <a:t>monitoimija- </a:t>
          </a:r>
          <a:r>
            <a:rPr lang="fi-FI" sz="1300" kern="1200" dirty="0" smtClean="0">
              <a:solidFill>
                <a:srgbClr val="FF0000"/>
              </a:solidFill>
            </a:rPr>
            <a:t>ja monitoimittajaympäristöjen organisoinnin </a:t>
          </a:r>
          <a:r>
            <a:rPr lang="fi-FI" sz="1300" kern="1200" dirty="0" smtClean="0"/>
            <a:t>merkitys </a:t>
          </a:r>
          <a:r>
            <a:rPr lang="fi-FI" sz="1300" kern="1200" dirty="0" smtClean="0"/>
            <a:t>kasvaa?</a:t>
          </a:r>
          <a:endParaRPr lang="fi-FI" sz="1300" kern="120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/>
            <a:t>Miten tuetaan eri korkeakouluissa opiskelevien </a:t>
          </a:r>
          <a:r>
            <a:rPr lang="fi-FI" sz="1300" kern="1200" dirty="0" smtClean="0">
              <a:solidFill>
                <a:srgbClr val="FF0000"/>
              </a:solidFill>
            </a:rPr>
            <a:t>opiskelijoiden yhteisöjä </a:t>
          </a:r>
          <a:r>
            <a:rPr lang="fi-FI" sz="1300" kern="1200" dirty="0" smtClean="0"/>
            <a:t>ja miten tästä saadaan </a:t>
          </a:r>
          <a:r>
            <a:rPr lang="fi-FI" sz="1300" kern="1200" dirty="0" smtClean="0">
              <a:solidFill>
                <a:srgbClr val="FF0000"/>
              </a:solidFill>
            </a:rPr>
            <a:t>oppilaitosten välisiä synergioita</a:t>
          </a:r>
          <a:r>
            <a:rPr lang="fi-FI" sz="1300" kern="1200" dirty="0" smtClean="0"/>
            <a:t>?</a:t>
          </a:r>
          <a:endParaRPr lang="fi-FI" sz="1300" kern="120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300" kern="1200" dirty="0" smtClean="0">
              <a:solidFill>
                <a:srgbClr val="FF0000"/>
              </a:solidFill>
            </a:rPr>
            <a:t>Jakamistalouteen ja start up –kulttuuriin </a:t>
          </a:r>
          <a:r>
            <a:rPr lang="fi-FI" sz="1300" kern="1200" dirty="0" smtClean="0"/>
            <a:t>kohdistuviin yhteiskunnan odotuksiin vastaaminen?</a:t>
          </a:r>
          <a:endParaRPr lang="fi-FI" sz="1300" kern="1200" dirty="0"/>
        </a:p>
      </dsp:txBody>
      <dsp:txXfrm>
        <a:off x="0" y="3610045"/>
        <a:ext cx="8568629" cy="1392300"/>
      </dsp:txXfrm>
    </dsp:sp>
    <dsp:sp modelId="{7E0F6A3C-D437-45DE-9C77-81EEF60A5CB2}">
      <dsp:nvSpPr>
        <dsp:cNvPr id="0" name=""/>
        <dsp:cNvSpPr/>
      </dsp:nvSpPr>
      <dsp:spPr>
        <a:xfrm>
          <a:off x="428431" y="3418165"/>
          <a:ext cx="5998040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300" kern="1200" smtClean="0"/>
            <a:t>Korkeakoulut</a:t>
          </a:r>
          <a:endParaRPr lang="fi-FI" sz="1300" kern="1200"/>
        </a:p>
      </dsp:txBody>
      <dsp:txXfrm>
        <a:off x="447165" y="3436899"/>
        <a:ext cx="5960572" cy="34629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79652-EE8C-4C0A-89D9-626440C10405}">
      <dsp:nvSpPr>
        <dsp:cNvPr id="0" name=""/>
        <dsp:cNvSpPr/>
      </dsp:nvSpPr>
      <dsp:spPr>
        <a:xfrm>
          <a:off x="0" y="226112"/>
          <a:ext cx="8568629" cy="1842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312420" rIns="665021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Nykytrendillä ilmasto lämpenee 1,5-3 ˚C esiteollisesta ajasta vuoteen 2050 mennessä (IPCC). 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Tämä voidaan rajoittaa 0,7-2,3 ˚C (2050) määrätietoisilla, maailmanlaajuisilla toimilla.</a:t>
          </a:r>
          <a:endParaRPr lang="fi-FI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Rannikkoseudut varautuvat </a:t>
          </a:r>
          <a:r>
            <a:rPr lang="fi-FI" sz="1500" kern="1200" dirty="0" smtClean="0">
              <a:solidFill>
                <a:srgbClr val="FF0000"/>
              </a:solidFill>
            </a:rPr>
            <a:t>merenpinnan nousuun</a:t>
          </a:r>
          <a:r>
            <a:rPr lang="fi-FI" sz="1500" kern="1200" dirty="0" smtClean="0"/>
            <a:t>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>
              <a:solidFill>
                <a:srgbClr val="FF0000"/>
              </a:solidFill>
            </a:rPr>
            <a:t>Ruokapula ja elinkelvottomat alueet suuruhkia</a:t>
          </a:r>
          <a:r>
            <a:rPr lang="fi-FI" sz="1500" kern="1200" dirty="0" smtClean="0"/>
            <a:t>. Sääolosuhteiden muuttuessa luonnollisten ekosysteemien tasapainot horjuvat.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>
              <a:solidFill>
                <a:srgbClr val="FF0000"/>
              </a:solidFill>
            </a:rPr>
            <a:t>Ilmastopakolaisuus</a:t>
          </a:r>
          <a:r>
            <a:rPr lang="fi-FI" sz="1500" kern="1200" dirty="0" smtClean="0"/>
            <a:t>.</a:t>
          </a:r>
        </a:p>
      </dsp:txBody>
      <dsp:txXfrm>
        <a:off x="0" y="226112"/>
        <a:ext cx="8568629" cy="1842750"/>
      </dsp:txXfrm>
    </dsp:sp>
    <dsp:sp modelId="{0CE078E0-8631-48D2-AC70-BEB26FCFE046}">
      <dsp:nvSpPr>
        <dsp:cNvPr id="0" name=""/>
        <dsp:cNvSpPr/>
      </dsp:nvSpPr>
      <dsp:spPr>
        <a:xfrm>
          <a:off x="428431" y="4712"/>
          <a:ext cx="599804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500" kern="1200" smtClean="0"/>
            <a:t>Ilmiöt</a:t>
          </a:r>
          <a:endParaRPr lang="fi-FI" sz="1500" kern="1200"/>
        </a:p>
      </dsp:txBody>
      <dsp:txXfrm>
        <a:off x="450047" y="26328"/>
        <a:ext cx="5954808" cy="399568"/>
      </dsp:txXfrm>
    </dsp:sp>
    <dsp:sp modelId="{C3A512B6-87EF-4ECE-BB98-D15A6A8A15E3}">
      <dsp:nvSpPr>
        <dsp:cNvPr id="0" name=""/>
        <dsp:cNvSpPr/>
      </dsp:nvSpPr>
      <dsp:spPr>
        <a:xfrm>
          <a:off x="0" y="2371262"/>
          <a:ext cx="8568629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312420" rIns="665021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>
              <a:solidFill>
                <a:srgbClr val="FF0000"/>
              </a:solidFill>
            </a:rPr>
            <a:t>Päästöttömän/vähäpäästöisen energiatuotannon </a:t>
          </a:r>
          <a:r>
            <a:rPr lang="fi-FI" sz="1500" kern="1200" dirty="0" smtClean="0"/>
            <a:t>tarve ja mahdollisuudet?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>
              <a:solidFill>
                <a:srgbClr val="FF0000"/>
              </a:solidFill>
            </a:rPr>
            <a:t>Hajautetun energiatuotannon </a:t>
          </a:r>
          <a:r>
            <a:rPr lang="fi-FI" sz="1500" kern="1200" dirty="0" smtClean="0"/>
            <a:t>rooli suhteessa keskitettyyn energiatuotantoon?</a:t>
          </a:r>
          <a:endParaRPr lang="fi-FI" sz="1500" kern="1200" dirty="0"/>
        </a:p>
      </dsp:txBody>
      <dsp:txXfrm>
        <a:off x="0" y="2371262"/>
        <a:ext cx="8568629" cy="874125"/>
      </dsp:txXfrm>
    </dsp:sp>
    <dsp:sp modelId="{3B3786C7-601D-4CD7-96FD-CD93CA94C4E6}">
      <dsp:nvSpPr>
        <dsp:cNvPr id="0" name=""/>
        <dsp:cNvSpPr/>
      </dsp:nvSpPr>
      <dsp:spPr>
        <a:xfrm>
          <a:off x="428431" y="2149862"/>
          <a:ext cx="599804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500" kern="1200" smtClean="0"/>
            <a:t>Suomi</a:t>
          </a:r>
          <a:endParaRPr lang="fi-FI" sz="1500" kern="1200"/>
        </a:p>
      </dsp:txBody>
      <dsp:txXfrm>
        <a:off x="450047" y="2171478"/>
        <a:ext cx="5954808" cy="399568"/>
      </dsp:txXfrm>
    </dsp:sp>
    <dsp:sp modelId="{99D02CEC-6033-462E-AF3A-3CEA65568B95}">
      <dsp:nvSpPr>
        <dsp:cNvPr id="0" name=""/>
        <dsp:cNvSpPr/>
      </dsp:nvSpPr>
      <dsp:spPr>
        <a:xfrm>
          <a:off x="0" y="3547787"/>
          <a:ext cx="8568629" cy="1559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312420" rIns="665021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Korkeakoulujen hiilijalanjälki? Kiinteistöjen hiilijalanjälki? Tietohallinnon </a:t>
          </a:r>
          <a:r>
            <a:rPr lang="fi-FI" sz="1500" kern="1200" dirty="0" smtClean="0">
              <a:solidFill>
                <a:srgbClr val="FF0000"/>
              </a:solidFill>
            </a:rPr>
            <a:t>hiilijalanjälki</a:t>
          </a:r>
          <a:r>
            <a:rPr lang="fi-FI" sz="1500" kern="1200" dirty="0" smtClean="0"/>
            <a:t>?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Roolien lopullinen </a:t>
          </a:r>
          <a:r>
            <a:rPr lang="fi-FI" sz="1500" kern="1200" dirty="0" smtClean="0">
              <a:solidFill>
                <a:srgbClr val="FF0000"/>
              </a:solidFill>
            </a:rPr>
            <a:t>irrottaminen fyysisestä </a:t>
          </a:r>
          <a:r>
            <a:rPr lang="fi-FI" sz="1500" kern="1200" dirty="0" smtClean="0"/>
            <a:t>paikasta?</a:t>
          </a:r>
          <a:endParaRPr lang="fi-FI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500" kern="1200" dirty="0" smtClean="0"/>
            <a:t>Etätyöskentely- ja </a:t>
          </a:r>
          <a:r>
            <a:rPr lang="fi-FI" sz="1500" kern="1200" dirty="0" smtClean="0">
              <a:solidFill>
                <a:srgbClr val="FF0000"/>
              </a:solidFill>
            </a:rPr>
            <a:t>etäkonferenssimallien muuntuminen normiksi</a:t>
          </a:r>
          <a:r>
            <a:rPr lang="fi-FI" sz="1500" kern="1200" dirty="0" smtClean="0"/>
            <a:t>? Fyysisen läsnäolon reaalinen lisäarvo ja työskentelytapojen tarkoituksenmukaisuus? Onko </a:t>
          </a:r>
          <a:r>
            <a:rPr lang="fi-FI" sz="1500" kern="1200" dirty="0" smtClean="0">
              <a:solidFill>
                <a:srgbClr val="FF0000"/>
              </a:solidFill>
            </a:rPr>
            <a:t>etäinnovointi</a:t>
          </a:r>
          <a:r>
            <a:rPr lang="fi-FI" sz="1500" kern="1200" dirty="0" smtClean="0"/>
            <a:t> mahdollista myös korkeakouluille?</a:t>
          </a:r>
          <a:endParaRPr lang="fi-FI" sz="1500" kern="1200" dirty="0"/>
        </a:p>
      </dsp:txBody>
      <dsp:txXfrm>
        <a:off x="0" y="3547787"/>
        <a:ext cx="8568629" cy="1559250"/>
      </dsp:txXfrm>
    </dsp:sp>
    <dsp:sp modelId="{7E0F6A3C-D437-45DE-9C77-81EEF60A5CB2}">
      <dsp:nvSpPr>
        <dsp:cNvPr id="0" name=""/>
        <dsp:cNvSpPr/>
      </dsp:nvSpPr>
      <dsp:spPr>
        <a:xfrm>
          <a:off x="428431" y="3326387"/>
          <a:ext cx="5998040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500" kern="1200" smtClean="0"/>
            <a:t>Korkeakoulut</a:t>
          </a:r>
          <a:endParaRPr lang="fi-FI" sz="1500" kern="1200"/>
        </a:p>
      </dsp:txBody>
      <dsp:txXfrm>
        <a:off x="450047" y="3348003"/>
        <a:ext cx="5954808" cy="39956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79652-EE8C-4C0A-89D9-626440C10405}">
      <dsp:nvSpPr>
        <dsp:cNvPr id="0" name=""/>
        <dsp:cNvSpPr/>
      </dsp:nvSpPr>
      <dsp:spPr>
        <a:xfrm>
          <a:off x="0" y="229014"/>
          <a:ext cx="8568629" cy="196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49936" rIns="665021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Elintason nousu ja teknologioiden kehitys </a:t>
          </a:r>
          <a:r>
            <a:rPr lang="fi-FI" sz="1200" kern="1200" dirty="0" smtClean="0">
              <a:solidFill>
                <a:srgbClr val="FF0000"/>
              </a:solidFill>
            </a:rPr>
            <a:t>pidentävät ihmisen elinikää </a:t>
          </a:r>
          <a:r>
            <a:rPr lang="fi-FI" sz="1200" kern="1200" dirty="0" smtClean="0"/>
            <a:t>entisestään.</a:t>
          </a:r>
          <a:endParaRPr lang="fi-FI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Kehittyvä terveydenhuolto ja sairauksia ennaltaehkäisevät elämäntavat pidentävät elinajanodotteen monessa maassa yli 100 vuoden. Syntyvyyden samanaikainen lasku muuttaa väestörakenteet pyramideista timanteiksi. Euroopassa 50-80 –vuotiaista tulee suurin ikäluokka.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Kasvavien terveydenhuoltokustannusten myötä </a:t>
          </a:r>
          <a:r>
            <a:rPr lang="fi-FI" sz="1200" kern="1200" dirty="0" smtClean="0">
              <a:solidFill>
                <a:srgbClr val="FF0000"/>
              </a:solidFill>
            </a:rPr>
            <a:t>priorisoinnista</a:t>
          </a:r>
          <a:r>
            <a:rPr lang="fi-FI" sz="1200" kern="1200" dirty="0" smtClean="0"/>
            <a:t> tulee yhä haastavampaa. Mikä kuuluu valtioiden ja mikä yksilöiden maksettavaksi?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Vanheneva väestö nähdään yhteiskunnissa </a:t>
          </a:r>
          <a:r>
            <a:rPr lang="fi-FI" sz="1200" kern="1200" dirty="0" smtClean="0">
              <a:solidFill>
                <a:srgbClr val="FF0000"/>
              </a:solidFill>
            </a:rPr>
            <a:t>voimavarana</a:t>
          </a:r>
          <a:r>
            <a:rPr lang="fi-FI" sz="1200" kern="1200" dirty="0" smtClean="0"/>
            <a:t>, ei </a:t>
          </a:r>
          <a:r>
            <a:rPr lang="fi-FI" sz="1200" kern="1200" dirty="0" smtClean="0"/>
            <a:t>kulueränä.</a:t>
          </a:r>
          <a:endParaRPr lang="fi-FI" sz="1200" kern="1200" dirty="0" smtClean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Ikäihmiset ovat merkittävä kuluttajaryhmä, jolla on varallisuutta maksaa uudenlaisista palveluista. Ikääntyneiden </a:t>
          </a:r>
          <a:r>
            <a:rPr lang="fi-FI" sz="1200" kern="1200" dirty="0" smtClean="0">
              <a:solidFill>
                <a:srgbClr val="FF0000"/>
              </a:solidFill>
            </a:rPr>
            <a:t>yhteiskunnallinen painoarvo </a:t>
          </a:r>
          <a:r>
            <a:rPr lang="fi-FI" sz="1200" kern="1200" dirty="0" smtClean="0"/>
            <a:t>kasvaa.</a:t>
          </a:r>
        </a:p>
      </dsp:txBody>
      <dsp:txXfrm>
        <a:off x="0" y="229014"/>
        <a:ext cx="8568629" cy="1965600"/>
      </dsp:txXfrm>
    </dsp:sp>
    <dsp:sp modelId="{0CE078E0-8631-48D2-AC70-BEB26FCFE046}">
      <dsp:nvSpPr>
        <dsp:cNvPr id="0" name=""/>
        <dsp:cNvSpPr/>
      </dsp:nvSpPr>
      <dsp:spPr>
        <a:xfrm>
          <a:off x="428431" y="51894"/>
          <a:ext cx="5998040" cy="354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200" kern="1200" smtClean="0"/>
            <a:t>Ilmiöt</a:t>
          </a:r>
          <a:endParaRPr lang="fi-FI" sz="1200" kern="1200"/>
        </a:p>
      </dsp:txBody>
      <dsp:txXfrm>
        <a:off x="445724" y="69187"/>
        <a:ext cx="5963454" cy="319654"/>
      </dsp:txXfrm>
    </dsp:sp>
    <dsp:sp modelId="{C3A512B6-87EF-4ECE-BB98-D15A6A8A15E3}">
      <dsp:nvSpPr>
        <dsp:cNvPr id="0" name=""/>
        <dsp:cNvSpPr/>
      </dsp:nvSpPr>
      <dsp:spPr>
        <a:xfrm>
          <a:off x="0" y="2436534"/>
          <a:ext cx="8568629" cy="1096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49936" rIns="665021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>
              <a:solidFill>
                <a:srgbClr val="FF0000"/>
              </a:solidFill>
            </a:rPr>
            <a:t>Senioreiden kokemus</a:t>
          </a:r>
          <a:r>
            <a:rPr lang="fi-FI" sz="1200" kern="1200" dirty="0" smtClean="0"/>
            <a:t>, tieto ja verkostot ovat pääomaa, jota voidaan hyödyntää paremmin, mutta miten?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Miten nuorten ja senioreiden </a:t>
          </a:r>
          <a:r>
            <a:rPr lang="fi-FI" sz="1200" kern="1200" dirty="0" smtClean="0">
              <a:solidFill>
                <a:srgbClr val="FF0000"/>
              </a:solidFill>
            </a:rPr>
            <a:t>täydentävät osaamiset</a:t>
          </a:r>
          <a:r>
            <a:rPr lang="fi-FI" sz="1200" kern="1200" dirty="0" smtClean="0"/>
            <a:t> hyödynnetään yrittäjyydessä ja yhteiskunnassa?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Työmarkkinatilanteen ja työurien pitenemisen </a:t>
          </a:r>
          <a:r>
            <a:rPr lang="fi-FI" sz="1200" kern="1200" dirty="0" smtClean="0">
              <a:solidFill>
                <a:srgbClr val="FF0000"/>
              </a:solidFill>
            </a:rPr>
            <a:t>ristiriita</a:t>
          </a:r>
          <a:r>
            <a:rPr lang="fi-FI" sz="1200" kern="1200" dirty="0" smtClean="0"/>
            <a:t>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Merkitseekö pitenevä aktiiviaika yhteiskunnan jäsenenä </a:t>
          </a:r>
          <a:r>
            <a:rPr lang="fi-FI" sz="1200" kern="1200" dirty="0" smtClean="0"/>
            <a:t>myös </a:t>
          </a:r>
          <a:r>
            <a:rPr lang="fi-FI" sz="1200" kern="1200" dirty="0" smtClean="0">
              <a:solidFill>
                <a:srgbClr val="FF0000"/>
              </a:solidFill>
            </a:rPr>
            <a:t>elinikäisen oppimisen </a:t>
          </a:r>
          <a:r>
            <a:rPr lang="fi-FI" sz="1200" kern="1200" dirty="0" smtClean="0"/>
            <a:t>kaaren kasvamista?</a:t>
          </a:r>
          <a:endParaRPr lang="fi-FI" sz="1200" kern="1200" dirty="0"/>
        </a:p>
      </dsp:txBody>
      <dsp:txXfrm>
        <a:off x="0" y="2436534"/>
        <a:ext cx="8568629" cy="1096200"/>
      </dsp:txXfrm>
    </dsp:sp>
    <dsp:sp modelId="{3B3786C7-601D-4CD7-96FD-CD93CA94C4E6}">
      <dsp:nvSpPr>
        <dsp:cNvPr id="0" name=""/>
        <dsp:cNvSpPr/>
      </dsp:nvSpPr>
      <dsp:spPr>
        <a:xfrm>
          <a:off x="428431" y="2259414"/>
          <a:ext cx="5998040" cy="354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200" kern="1200" dirty="0" smtClean="0"/>
            <a:t>Suomi</a:t>
          </a:r>
          <a:endParaRPr lang="fi-FI" sz="1200" kern="1200" dirty="0"/>
        </a:p>
      </dsp:txBody>
      <dsp:txXfrm>
        <a:off x="445724" y="2276707"/>
        <a:ext cx="5963454" cy="319654"/>
      </dsp:txXfrm>
    </dsp:sp>
    <dsp:sp modelId="{99D02CEC-6033-462E-AF3A-3CEA65568B95}">
      <dsp:nvSpPr>
        <dsp:cNvPr id="0" name=""/>
        <dsp:cNvSpPr/>
      </dsp:nvSpPr>
      <dsp:spPr>
        <a:xfrm>
          <a:off x="0" y="3774654"/>
          <a:ext cx="8568629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49936" rIns="665021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Mitä korkeakoulut pystyvät tekemään seniorien kokemuksen </a:t>
          </a:r>
          <a:r>
            <a:rPr lang="fi-FI" sz="1200" kern="1200" dirty="0" smtClean="0">
              <a:solidFill>
                <a:srgbClr val="FF0000"/>
              </a:solidFill>
            </a:rPr>
            <a:t>hyödyntämisessä, jalostamisessa ja jakamisessa</a:t>
          </a:r>
          <a:r>
            <a:rPr lang="fi-FI" sz="1200" kern="1200" dirty="0" smtClean="0"/>
            <a:t>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>
              <a:solidFill>
                <a:srgbClr val="FF0000"/>
              </a:solidFill>
            </a:rPr>
            <a:t>Seniorien mentorointi </a:t>
          </a:r>
          <a:r>
            <a:rPr lang="fi-FI" sz="1200" kern="1200" dirty="0" smtClean="0">
              <a:solidFill>
                <a:srgbClr val="333333"/>
              </a:solidFill>
            </a:rPr>
            <a:t>ja opiskelijoiden linkittäminen verkostoihin, sosiaalisen pääoman hyödyntäminen tietotekniikan avulla?</a:t>
          </a:r>
          <a:endParaRPr lang="fi-FI" sz="1200" kern="1200" dirty="0">
            <a:solidFill>
              <a:srgbClr val="333333"/>
            </a:solidFill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Oppimisjärjestelmien </a:t>
          </a:r>
          <a:r>
            <a:rPr lang="fi-FI" sz="1200" kern="1200" dirty="0" smtClean="0">
              <a:solidFill>
                <a:srgbClr val="FF0000"/>
              </a:solidFill>
            </a:rPr>
            <a:t>käyttökokemuksen</a:t>
          </a:r>
          <a:r>
            <a:rPr lang="fi-FI" sz="1200" kern="1200" dirty="0" smtClean="0"/>
            <a:t> ja omaksuttavuuden merkityksen jatkuva kasvu?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Opiskelu- ja tutkintotarpeiden muutos eri </a:t>
          </a:r>
          <a:r>
            <a:rPr lang="fi-FI" sz="1200" kern="1200" dirty="0" smtClean="0">
              <a:solidFill>
                <a:srgbClr val="FF0000"/>
              </a:solidFill>
            </a:rPr>
            <a:t>elämänvaiheissa</a:t>
          </a:r>
          <a:r>
            <a:rPr lang="fi-FI" sz="1200" kern="1200" dirty="0" smtClean="0"/>
            <a:t>?</a:t>
          </a:r>
          <a:endParaRPr lang="fi-FI" sz="1200" kern="1200" dirty="0"/>
        </a:p>
      </dsp:txBody>
      <dsp:txXfrm>
        <a:off x="0" y="3774654"/>
        <a:ext cx="8568629" cy="1285200"/>
      </dsp:txXfrm>
    </dsp:sp>
    <dsp:sp modelId="{7E0F6A3C-D437-45DE-9C77-81EEF60A5CB2}">
      <dsp:nvSpPr>
        <dsp:cNvPr id="0" name=""/>
        <dsp:cNvSpPr/>
      </dsp:nvSpPr>
      <dsp:spPr>
        <a:xfrm>
          <a:off x="428431" y="3597534"/>
          <a:ext cx="5998040" cy="354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200" kern="1200" dirty="0" smtClean="0"/>
            <a:t>Korkeakoulut</a:t>
          </a:r>
          <a:endParaRPr lang="fi-FI" sz="1200" kern="1200" dirty="0"/>
        </a:p>
      </dsp:txBody>
      <dsp:txXfrm>
        <a:off x="445724" y="3614827"/>
        <a:ext cx="5963454" cy="31965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79652-EE8C-4C0A-89D9-626440C10405}">
      <dsp:nvSpPr>
        <dsp:cNvPr id="0" name=""/>
        <dsp:cNvSpPr/>
      </dsp:nvSpPr>
      <dsp:spPr>
        <a:xfrm>
          <a:off x="0" y="493614"/>
          <a:ext cx="8568629" cy="1701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49936" rIns="665021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Teknologian kehitys muokkaa yhteiskuntia yhä </a:t>
          </a:r>
          <a:r>
            <a:rPr lang="fi-FI" sz="1200" kern="1200" dirty="0" smtClean="0">
              <a:solidFill>
                <a:srgbClr val="FF0000"/>
              </a:solidFill>
            </a:rPr>
            <a:t>nopeammin ja laajemmin</a:t>
          </a:r>
          <a:r>
            <a:rPr lang="fi-FI" sz="1200" kern="1200" dirty="0" smtClean="0"/>
            <a:t>. 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Teknologia muuttuu mobiilimmaksi, integroituneemmaksi ja </a:t>
          </a:r>
          <a:r>
            <a:rPr lang="fi-FI" sz="1200" kern="1200" dirty="0" smtClean="0">
              <a:solidFill>
                <a:srgbClr val="FF0000"/>
              </a:solidFill>
            </a:rPr>
            <a:t>käyttäjälähtöisemmäksi</a:t>
          </a:r>
          <a:r>
            <a:rPr lang="fi-FI" sz="1200" kern="1200" dirty="0" smtClean="0"/>
            <a:t>. 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Laajennettu todellisuus, robotiikka ja </a:t>
          </a:r>
          <a:r>
            <a:rPr lang="fi-FI" sz="1200" kern="1200" dirty="0" err="1" smtClean="0"/>
            <a:t>bioniikka</a:t>
          </a:r>
          <a:r>
            <a:rPr lang="fi-FI" sz="1200" kern="1200" dirty="0" smtClean="0"/>
            <a:t> mahdollistavat uudenlaisen </a:t>
          </a:r>
          <a:r>
            <a:rPr lang="fi-FI" sz="1200" kern="1200" dirty="0" smtClean="0">
              <a:solidFill>
                <a:srgbClr val="FF0000"/>
              </a:solidFill>
            </a:rPr>
            <a:t>ihmisten ja koneiden välisen yhteistyön</a:t>
          </a:r>
          <a:r>
            <a:rPr lang="fi-FI" sz="1200" kern="1200" dirty="0" smtClean="0"/>
            <a:t>. 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Synteettisen biologian ja nanomateriaalien myötä syntyy uusia tuotteiden </a:t>
          </a:r>
          <a:r>
            <a:rPr lang="fi-FI" sz="1200" kern="1200" dirty="0" smtClean="0">
              <a:solidFill>
                <a:srgbClr val="FF0000"/>
              </a:solidFill>
            </a:rPr>
            <a:t>valmistusmenetelmiä</a:t>
          </a:r>
          <a:r>
            <a:rPr lang="fi-FI" sz="1200" kern="1200" dirty="0" smtClean="0"/>
            <a:t>.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>
              <a:solidFill>
                <a:srgbClr val="FF0000"/>
              </a:solidFill>
            </a:rPr>
            <a:t>Terveydenhuolto tehostuu </a:t>
          </a:r>
          <a:r>
            <a:rPr lang="fi-FI" sz="1200" kern="1200" dirty="0" smtClean="0"/>
            <a:t>kehittyvien elinvalmistus- ja seurantalaitteiden myötä.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Teknologiakehityksen kiihtyminen jakaa ihmisiä teknologiapuolustajiin ja –vastustajiin.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”Kokemus-keskeiset” elämäntavat lisääntyvät, yhteydestä luontoon tulee arvokkaampaa.</a:t>
          </a:r>
          <a:endParaRPr lang="fi-FI" sz="1200" kern="1200" dirty="0"/>
        </a:p>
      </dsp:txBody>
      <dsp:txXfrm>
        <a:off x="0" y="493614"/>
        <a:ext cx="8568629" cy="1701000"/>
      </dsp:txXfrm>
    </dsp:sp>
    <dsp:sp modelId="{0CE078E0-8631-48D2-AC70-BEB26FCFE046}">
      <dsp:nvSpPr>
        <dsp:cNvPr id="0" name=""/>
        <dsp:cNvSpPr/>
      </dsp:nvSpPr>
      <dsp:spPr>
        <a:xfrm>
          <a:off x="428431" y="316494"/>
          <a:ext cx="5998040" cy="354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200" kern="1200" smtClean="0"/>
            <a:t>Ilmiöt</a:t>
          </a:r>
          <a:endParaRPr lang="fi-FI" sz="1200" kern="1200"/>
        </a:p>
      </dsp:txBody>
      <dsp:txXfrm>
        <a:off x="445724" y="333787"/>
        <a:ext cx="5963454" cy="319654"/>
      </dsp:txXfrm>
    </dsp:sp>
    <dsp:sp modelId="{C3A512B6-87EF-4ECE-BB98-D15A6A8A15E3}">
      <dsp:nvSpPr>
        <dsp:cNvPr id="0" name=""/>
        <dsp:cNvSpPr/>
      </dsp:nvSpPr>
      <dsp:spPr>
        <a:xfrm>
          <a:off x="0" y="2436535"/>
          <a:ext cx="8568629" cy="1077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49936" rIns="665021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Kuinka suomalaiset </a:t>
          </a:r>
          <a:r>
            <a:rPr lang="fi-FI" sz="1200" kern="1200" dirty="0" smtClean="0">
              <a:solidFill>
                <a:srgbClr val="FF0000"/>
              </a:solidFill>
            </a:rPr>
            <a:t>insinööritaidot</a:t>
          </a:r>
          <a:r>
            <a:rPr lang="fi-FI" sz="1200" kern="1200" dirty="0" smtClean="0"/>
            <a:t> yhdistettynä yhteiskuntaosaamiseen </a:t>
          </a:r>
          <a:r>
            <a:rPr lang="fi-FI" sz="1200" kern="1200" dirty="0" smtClean="0">
              <a:solidFill>
                <a:srgbClr val="FF0000"/>
              </a:solidFill>
            </a:rPr>
            <a:t>kaupallistetaan</a:t>
          </a:r>
          <a:r>
            <a:rPr lang="fi-FI" sz="1200" kern="1200" dirty="0" smtClean="0"/>
            <a:t> globaalisti?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Integroituvan teknologian mahdollisuudet </a:t>
          </a:r>
          <a:r>
            <a:rPr lang="fi-FI" sz="1200" kern="1200" dirty="0" smtClean="0">
              <a:solidFill>
                <a:srgbClr val="FF0000"/>
              </a:solidFill>
            </a:rPr>
            <a:t>SOTE-alueella</a:t>
          </a:r>
          <a:r>
            <a:rPr lang="fi-FI" sz="1200" kern="1200" dirty="0" smtClean="0"/>
            <a:t>, yhteiskunnallinen syrjäytyminen ehkäisemisessä ja kulttuuri-integraatiossa?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Valmistusmenetelmien kehittyminen logistiikkamurroksessa: 3D –tulostaminen </a:t>
          </a:r>
          <a:r>
            <a:rPr lang="fi-FI" sz="1200" kern="1200" dirty="0" smtClean="0">
              <a:solidFill>
                <a:srgbClr val="FF0000"/>
              </a:solidFill>
            </a:rPr>
            <a:t>paikallisessa valmistuksessa</a:t>
          </a:r>
          <a:r>
            <a:rPr lang="fi-FI" sz="1200" kern="1200" dirty="0" smtClean="0"/>
            <a:t>?</a:t>
          </a:r>
          <a:endParaRPr lang="fi-FI" sz="1200" kern="1200" dirty="0"/>
        </a:p>
      </dsp:txBody>
      <dsp:txXfrm>
        <a:off x="0" y="2436535"/>
        <a:ext cx="8568629" cy="1077300"/>
      </dsp:txXfrm>
    </dsp:sp>
    <dsp:sp modelId="{3B3786C7-601D-4CD7-96FD-CD93CA94C4E6}">
      <dsp:nvSpPr>
        <dsp:cNvPr id="0" name=""/>
        <dsp:cNvSpPr/>
      </dsp:nvSpPr>
      <dsp:spPr>
        <a:xfrm>
          <a:off x="428431" y="2259414"/>
          <a:ext cx="5998040" cy="354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200" kern="1200" dirty="0" smtClean="0"/>
            <a:t>Suomi</a:t>
          </a:r>
          <a:endParaRPr lang="fi-FI" sz="1200" kern="1200" dirty="0"/>
        </a:p>
      </dsp:txBody>
      <dsp:txXfrm>
        <a:off x="445724" y="2276707"/>
        <a:ext cx="5963454" cy="319654"/>
      </dsp:txXfrm>
    </dsp:sp>
    <dsp:sp modelId="{99D02CEC-6033-462E-AF3A-3CEA65568B95}">
      <dsp:nvSpPr>
        <dsp:cNvPr id="0" name=""/>
        <dsp:cNvSpPr/>
      </dsp:nvSpPr>
      <dsp:spPr>
        <a:xfrm>
          <a:off x="0" y="3755755"/>
          <a:ext cx="8568629" cy="1039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49936" rIns="665021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Onko korkeakoulujen IT-infrastruktuurissa toimintoja, joissa paikkariippumattomuus, tapahtumiin reagoiminen, paikallinen valmistaminen tai laajennettu todellisuus voisivat olla hyödyksi tai luoda </a:t>
          </a:r>
          <a:r>
            <a:rPr lang="fi-FI" sz="1200" kern="1200" dirty="0" smtClean="0">
              <a:solidFill>
                <a:srgbClr val="FF0000"/>
              </a:solidFill>
            </a:rPr>
            <a:t>uusia mahdollisuuksia</a:t>
          </a:r>
          <a:r>
            <a:rPr lang="fi-FI" sz="1200" kern="1200" dirty="0" smtClean="0"/>
            <a:t>?</a:t>
          </a:r>
          <a:endParaRPr lang="fi-FI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200" kern="1200" dirty="0" smtClean="0"/>
            <a:t>Entäpä </a:t>
          </a:r>
          <a:r>
            <a:rPr lang="fi-FI" sz="1200" kern="1200" dirty="0" smtClean="0">
              <a:solidFill>
                <a:srgbClr val="FF0000"/>
              </a:solidFill>
            </a:rPr>
            <a:t>integroidut ja mukautuvat oppimisympäristöt</a:t>
          </a:r>
          <a:r>
            <a:rPr lang="fi-FI" sz="1200" kern="1200" dirty="0" smtClean="0"/>
            <a:t>: sensorit tapahtumaseurannan ja etäyhteistyön apuna (vrt. MIT, </a:t>
          </a:r>
          <a:r>
            <a:rPr lang="fi-FI" sz="1200" kern="1200" dirty="0" err="1" smtClean="0"/>
            <a:t>Tangible</a:t>
          </a:r>
          <a:r>
            <a:rPr lang="fi-FI" sz="1200" kern="1200" dirty="0" smtClean="0"/>
            <a:t> Media)?</a:t>
          </a:r>
          <a:endParaRPr lang="fi-FI" sz="1200" kern="1200" dirty="0"/>
        </a:p>
      </dsp:txBody>
      <dsp:txXfrm>
        <a:off x="0" y="3755755"/>
        <a:ext cx="8568629" cy="1039500"/>
      </dsp:txXfrm>
    </dsp:sp>
    <dsp:sp modelId="{7E0F6A3C-D437-45DE-9C77-81EEF60A5CB2}">
      <dsp:nvSpPr>
        <dsp:cNvPr id="0" name=""/>
        <dsp:cNvSpPr/>
      </dsp:nvSpPr>
      <dsp:spPr>
        <a:xfrm>
          <a:off x="428431" y="3578635"/>
          <a:ext cx="5998040" cy="354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200" kern="1200" dirty="0" smtClean="0"/>
            <a:t>Korkeakoulut</a:t>
          </a:r>
          <a:endParaRPr lang="fi-FI" sz="1200" kern="1200" dirty="0"/>
        </a:p>
      </dsp:txBody>
      <dsp:txXfrm>
        <a:off x="445724" y="3595928"/>
        <a:ext cx="5963454" cy="31965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279652-EE8C-4C0A-89D9-626440C10405}">
      <dsp:nvSpPr>
        <dsp:cNvPr id="0" name=""/>
        <dsp:cNvSpPr/>
      </dsp:nvSpPr>
      <dsp:spPr>
        <a:xfrm>
          <a:off x="0" y="422919"/>
          <a:ext cx="8568629" cy="1801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29108" rIns="665021" bIns="78232" numCol="1" spcCol="1270" anchor="t" anchorCtr="0">
          <a:noAutofit/>
        </a:bodyPr>
        <a:lstStyle/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/>
            <a:t>Ihmiskunnan </a:t>
          </a:r>
          <a:r>
            <a:rPr lang="fi-FI" sz="1100" kern="1200" dirty="0" smtClean="0">
              <a:solidFill>
                <a:srgbClr val="FF0000"/>
              </a:solidFill>
            </a:rPr>
            <a:t>kollektiiviseen tietomassaan </a:t>
          </a:r>
          <a:r>
            <a:rPr lang="fi-FI" sz="1100" kern="1200" dirty="0" smtClean="0"/>
            <a:t>pääsy helpottuu entisestään, jolloin tiedon hyödyntämistaidot korostuvat. Innovaatioita syntyy nopeammin, kustannustehokkaammin ja yllättäviltäkin tahoilta avoimen innovaation periaatteella. </a:t>
          </a:r>
          <a:endParaRPr lang="fi-FI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/>
            <a:t>Yritteliäisyys, innostuminen ja </a:t>
          </a:r>
          <a:r>
            <a:rPr lang="fi-FI" sz="1100" kern="1200" dirty="0" smtClean="0">
              <a:solidFill>
                <a:srgbClr val="FF0000"/>
              </a:solidFill>
            </a:rPr>
            <a:t>kokeilunhalu</a:t>
          </a:r>
          <a:r>
            <a:rPr lang="fi-FI" sz="1100" kern="1200" dirty="0" smtClean="0"/>
            <a:t> nousevat yhä vahvemmin esille.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>
              <a:solidFill>
                <a:srgbClr val="FF0000"/>
              </a:solidFill>
            </a:rPr>
            <a:t>Jatkuvalle oppimiselle</a:t>
          </a:r>
          <a:r>
            <a:rPr lang="fi-FI" sz="1100" kern="1200" dirty="0" smtClean="0"/>
            <a:t>, poisoppimiselle ja uudelleenoppimiselle on kasvava tarve läpi ihmiselämän. Itseohjautuvuus ja elämänhallintataidot nousevat pinnalle.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/>
            <a:t>Yleissivistys käsitteenä monipuolistuu kompleksisuuden myötä. Diginatiivien osaaminen ja arvonluonti perustuu </a:t>
          </a:r>
          <a:r>
            <a:rPr lang="fi-FI" sz="1100" kern="1200" dirty="0" smtClean="0">
              <a:solidFill>
                <a:srgbClr val="FF0000"/>
              </a:solidFill>
            </a:rPr>
            <a:t>kykyyn oppia ja soveltaa </a:t>
          </a:r>
          <a:r>
            <a:rPr lang="fi-FI" sz="1100" kern="1200" dirty="0" smtClean="0"/>
            <a:t>haettua tietoa.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>
              <a:solidFill>
                <a:srgbClr val="FF0000"/>
              </a:solidFill>
            </a:rPr>
            <a:t>Oppimis- ja opetusmenetelmät kehittyvät </a:t>
          </a:r>
          <a:r>
            <a:rPr lang="fi-FI" sz="1100" kern="1200" dirty="0" smtClean="0"/>
            <a:t>pilvipalveluiden ja joukkoistetun älykkyyden myötä. Koulujärjestelmien on uudistuttava vastaamaan nykymaailmaa.</a:t>
          </a:r>
        </a:p>
      </dsp:txBody>
      <dsp:txXfrm>
        <a:off x="0" y="422919"/>
        <a:ext cx="8568629" cy="1801800"/>
      </dsp:txXfrm>
    </dsp:sp>
    <dsp:sp modelId="{0CE078E0-8631-48D2-AC70-BEB26FCFE046}">
      <dsp:nvSpPr>
        <dsp:cNvPr id="0" name=""/>
        <dsp:cNvSpPr/>
      </dsp:nvSpPr>
      <dsp:spPr>
        <a:xfrm>
          <a:off x="428431" y="260559"/>
          <a:ext cx="5998040" cy="3247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100" kern="1200" smtClean="0"/>
            <a:t>Ilmiöt</a:t>
          </a:r>
          <a:endParaRPr lang="fi-FI" sz="1100" kern="1200"/>
        </a:p>
      </dsp:txBody>
      <dsp:txXfrm>
        <a:off x="444283" y="276411"/>
        <a:ext cx="5966336" cy="293016"/>
      </dsp:txXfrm>
    </dsp:sp>
    <dsp:sp modelId="{C3A512B6-87EF-4ECE-BB98-D15A6A8A15E3}">
      <dsp:nvSpPr>
        <dsp:cNvPr id="0" name=""/>
        <dsp:cNvSpPr/>
      </dsp:nvSpPr>
      <dsp:spPr>
        <a:xfrm>
          <a:off x="0" y="2446480"/>
          <a:ext cx="8568629" cy="1004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29108" rIns="665021" bIns="78232" numCol="1" spcCol="1270" anchor="t" anchorCtr="0">
          <a:noAutofit/>
        </a:bodyPr>
        <a:lstStyle/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/>
            <a:t>Kertovatko </a:t>
          </a:r>
          <a:r>
            <a:rPr lang="fi-FI" sz="1100" kern="1200" dirty="0" smtClean="0">
              <a:solidFill>
                <a:srgbClr val="FF0000"/>
              </a:solidFill>
            </a:rPr>
            <a:t>PISA-testit uusien sukupolvien </a:t>
          </a:r>
          <a:r>
            <a:rPr lang="fi-FI" sz="1100" kern="1200" dirty="0" smtClean="0"/>
            <a:t>kyvystä menestyä tulevaisuudessa?</a:t>
          </a:r>
          <a:endParaRPr lang="fi-FI" sz="1100" kern="1200" dirty="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/>
            <a:t>Suomalaisen </a:t>
          </a:r>
          <a:r>
            <a:rPr lang="fi-FI" sz="1100" kern="1200" dirty="0" smtClean="0">
              <a:solidFill>
                <a:srgbClr val="FF0000"/>
              </a:solidFill>
            </a:rPr>
            <a:t>avoimen datan </a:t>
          </a:r>
          <a:r>
            <a:rPr lang="fi-FI" sz="1100" kern="1200" dirty="0" smtClean="0"/>
            <a:t>hyödyntämismahdollisuudet?</a:t>
          </a:r>
          <a:endParaRPr lang="fi-FI" sz="1100" kern="1200" dirty="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/>
            <a:t>Uusien valmistusteknologioiden hyödyntäminen </a:t>
          </a:r>
          <a:r>
            <a:rPr lang="fi-FI" sz="1100" kern="1200" dirty="0" smtClean="0">
              <a:solidFill>
                <a:srgbClr val="FF0000"/>
              </a:solidFill>
            </a:rPr>
            <a:t>nopeaan ja räätälöitävään tuotantoon </a:t>
          </a:r>
          <a:r>
            <a:rPr lang="fi-FI" sz="1100" kern="1200" dirty="0" smtClean="0"/>
            <a:t>kokeilunhalun tukena?</a:t>
          </a:r>
          <a:endParaRPr lang="fi-FI" sz="1100" kern="1200" dirty="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>
              <a:solidFill>
                <a:srgbClr val="FF0000"/>
              </a:solidFill>
            </a:rPr>
            <a:t>Koulupudokkaiden</a:t>
          </a:r>
          <a:r>
            <a:rPr lang="fi-FI" sz="1100" kern="1200" dirty="0" smtClean="0"/>
            <a:t> kohtalo?</a:t>
          </a:r>
          <a:endParaRPr lang="fi-FI" sz="1100" kern="1200" dirty="0"/>
        </a:p>
      </dsp:txBody>
      <dsp:txXfrm>
        <a:off x="0" y="2446480"/>
        <a:ext cx="8568629" cy="1004850"/>
      </dsp:txXfrm>
    </dsp:sp>
    <dsp:sp modelId="{3B3786C7-601D-4CD7-96FD-CD93CA94C4E6}">
      <dsp:nvSpPr>
        <dsp:cNvPr id="0" name=""/>
        <dsp:cNvSpPr/>
      </dsp:nvSpPr>
      <dsp:spPr>
        <a:xfrm>
          <a:off x="428431" y="2284119"/>
          <a:ext cx="5998040" cy="3247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100" kern="1200" dirty="0" smtClean="0"/>
            <a:t>Suomi</a:t>
          </a:r>
          <a:endParaRPr lang="fi-FI" sz="1100" kern="1200" dirty="0"/>
        </a:p>
      </dsp:txBody>
      <dsp:txXfrm>
        <a:off x="444283" y="2299971"/>
        <a:ext cx="5966336" cy="293016"/>
      </dsp:txXfrm>
    </dsp:sp>
    <dsp:sp modelId="{99D02CEC-6033-462E-AF3A-3CEA65568B95}">
      <dsp:nvSpPr>
        <dsp:cNvPr id="0" name=""/>
        <dsp:cNvSpPr/>
      </dsp:nvSpPr>
      <dsp:spPr>
        <a:xfrm>
          <a:off x="0" y="3673090"/>
          <a:ext cx="8568629" cy="1178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5021" tIns="229108" rIns="665021" bIns="78232" numCol="1" spcCol="1270" anchor="t" anchorCtr="0">
          <a:noAutofit/>
        </a:bodyPr>
        <a:lstStyle/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/>
            <a:t>Mekanismit </a:t>
          </a:r>
          <a:r>
            <a:rPr lang="fi-FI" sz="1100" kern="1200" dirty="0" smtClean="0">
              <a:solidFill>
                <a:srgbClr val="FF0000"/>
              </a:solidFill>
            </a:rPr>
            <a:t>nopeaan ideoiden käyttöönottoon</a:t>
          </a:r>
          <a:r>
            <a:rPr lang="fi-FI" sz="1100" kern="1200" dirty="0" smtClean="0"/>
            <a:t>: ”</a:t>
          </a:r>
          <a:r>
            <a:rPr lang="fi-FI" sz="1100" kern="1200" dirty="0" err="1" smtClean="0"/>
            <a:t>Publish</a:t>
          </a:r>
          <a:r>
            <a:rPr lang="fi-FI" sz="1100" kern="1200" dirty="0" smtClean="0"/>
            <a:t> </a:t>
          </a:r>
          <a:r>
            <a:rPr lang="fi-FI" sz="1100" kern="1200" dirty="0" err="1" smtClean="0"/>
            <a:t>or</a:t>
          </a:r>
          <a:r>
            <a:rPr lang="fi-FI" sz="1100" kern="1200" dirty="0" smtClean="0"/>
            <a:t> </a:t>
          </a:r>
          <a:r>
            <a:rPr lang="fi-FI" sz="1100" kern="1200" dirty="0" err="1" smtClean="0"/>
            <a:t>perish</a:t>
          </a:r>
          <a:r>
            <a:rPr lang="fi-FI" sz="1100" kern="1200" dirty="0" smtClean="0"/>
            <a:t>” </a:t>
          </a:r>
          <a:r>
            <a:rPr lang="fi-FI" sz="1100" kern="1200" dirty="0" smtClean="0">
              <a:sym typeface="Wingdings" panose="05000000000000000000" pitchFamily="2" charset="2"/>
            </a:rPr>
            <a:t> ”Demo </a:t>
          </a:r>
          <a:r>
            <a:rPr lang="fi-FI" sz="1100" kern="1200" dirty="0" err="1" smtClean="0">
              <a:sym typeface="Wingdings" panose="05000000000000000000" pitchFamily="2" charset="2"/>
            </a:rPr>
            <a:t>or</a:t>
          </a:r>
          <a:r>
            <a:rPr lang="fi-FI" sz="1100" kern="1200" dirty="0" smtClean="0">
              <a:sym typeface="Wingdings" panose="05000000000000000000" pitchFamily="2" charset="2"/>
            </a:rPr>
            <a:t> </a:t>
          </a:r>
          <a:r>
            <a:rPr lang="fi-FI" sz="1100" kern="1200" dirty="0" err="1" smtClean="0">
              <a:sym typeface="Wingdings" panose="05000000000000000000" pitchFamily="2" charset="2"/>
            </a:rPr>
            <a:t>die</a:t>
          </a:r>
          <a:r>
            <a:rPr lang="fi-FI" sz="1100" kern="1200" dirty="0" smtClean="0">
              <a:sym typeface="Wingdings" panose="05000000000000000000" pitchFamily="2" charset="2"/>
            </a:rPr>
            <a:t>”  ”</a:t>
          </a:r>
          <a:r>
            <a:rPr lang="fi-FI" sz="1100" kern="1200" dirty="0" err="1" smtClean="0">
              <a:sym typeface="Wingdings" panose="05000000000000000000" pitchFamily="2" charset="2"/>
            </a:rPr>
            <a:t>Deploy</a:t>
          </a:r>
          <a:r>
            <a:rPr lang="fi-FI" sz="1100" kern="1200" dirty="0" smtClean="0">
              <a:sym typeface="Wingdings" panose="05000000000000000000" pitchFamily="2" charset="2"/>
            </a:rPr>
            <a:t> </a:t>
          </a:r>
          <a:r>
            <a:rPr lang="fi-FI" sz="1100" kern="1200" dirty="0" err="1" smtClean="0">
              <a:sym typeface="Wingdings" panose="05000000000000000000" pitchFamily="2" charset="2"/>
            </a:rPr>
            <a:t>or</a:t>
          </a:r>
          <a:r>
            <a:rPr lang="fi-FI" sz="1100" kern="1200" dirty="0" smtClean="0">
              <a:sym typeface="Wingdings" panose="05000000000000000000" pitchFamily="2" charset="2"/>
            </a:rPr>
            <a:t> </a:t>
          </a:r>
          <a:r>
            <a:rPr lang="fi-FI" sz="1100" kern="1200" dirty="0" err="1" smtClean="0">
              <a:sym typeface="Wingdings" panose="05000000000000000000" pitchFamily="2" charset="2"/>
            </a:rPr>
            <a:t>die</a:t>
          </a:r>
          <a:r>
            <a:rPr lang="fi-FI" sz="1100" kern="1200" dirty="0" smtClean="0">
              <a:sym typeface="Wingdings" panose="05000000000000000000" pitchFamily="2" charset="2"/>
            </a:rPr>
            <a:t>”</a:t>
          </a:r>
          <a:endParaRPr lang="fi-FI" sz="1100" kern="1200" dirty="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/>
            <a:t>Mitä valmiuksia ja mekanismeja on olemassa nopeiden </a:t>
          </a:r>
          <a:r>
            <a:rPr lang="fi-FI" sz="1100" kern="1200" dirty="0" smtClean="0">
              <a:solidFill>
                <a:srgbClr val="FF0000"/>
              </a:solidFill>
            </a:rPr>
            <a:t>ideaverkostojen</a:t>
          </a:r>
          <a:r>
            <a:rPr lang="fi-FI" sz="1100" kern="1200" dirty="0" smtClean="0"/>
            <a:t> luomiseen?</a:t>
          </a:r>
          <a:endParaRPr lang="fi-FI" sz="1100" kern="1200" dirty="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>
              <a:solidFill>
                <a:srgbClr val="FF0000"/>
              </a:solidFill>
            </a:rPr>
            <a:t>Itseohjautuvuuden</a:t>
          </a:r>
          <a:r>
            <a:rPr lang="fi-FI" sz="1100" kern="1200" dirty="0" smtClean="0"/>
            <a:t> tukeminen?</a:t>
          </a:r>
          <a:endParaRPr lang="fi-FI" sz="1100" kern="1200" dirty="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smtClean="0">
              <a:solidFill>
                <a:srgbClr val="FF0000"/>
              </a:solidFill>
            </a:rPr>
            <a:t>Jatkuvan </a:t>
          </a:r>
          <a:r>
            <a:rPr lang="fi-FI" sz="1100" kern="1200" dirty="0" smtClean="0">
              <a:solidFill>
                <a:srgbClr val="FF0000"/>
              </a:solidFill>
            </a:rPr>
            <a:t>oppimisen </a:t>
          </a:r>
          <a:r>
            <a:rPr lang="fi-FI" sz="1100" kern="1200" dirty="0" smtClean="0"/>
            <a:t>mekanismit?</a:t>
          </a:r>
          <a:endParaRPr lang="fi-FI" sz="1100" kern="1200" dirty="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i-FI" sz="1100" kern="1200" dirty="0" err="1" smtClean="0">
              <a:solidFill>
                <a:srgbClr val="FF0000"/>
              </a:solidFill>
            </a:rPr>
            <a:t>MOOC</a:t>
          </a:r>
          <a:r>
            <a:rPr lang="fi-FI" sz="1100" kern="1200" dirty="0" err="1" smtClean="0"/>
            <a:t>:it</a:t>
          </a:r>
          <a:r>
            <a:rPr lang="fi-FI" sz="1100" kern="1200" dirty="0" smtClean="0"/>
            <a:t> ja aito verkko-opetus?</a:t>
          </a:r>
          <a:endParaRPr lang="fi-FI" sz="1100" kern="1200" dirty="0"/>
        </a:p>
      </dsp:txBody>
      <dsp:txXfrm>
        <a:off x="0" y="3673090"/>
        <a:ext cx="8568629" cy="1178100"/>
      </dsp:txXfrm>
    </dsp:sp>
    <dsp:sp modelId="{7E0F6A3C-D437-45DE-9C77-81EEF60A5CB2}">
      <dsp:nvSpPr>
        <dsp:cNvPr id="0" name=""/>
        <dsp:cNvSpPr/>
      </dsp:nvSpPr>
      <dsp:spPr>
        <a:xfrm>
          <a:off x="428431" y="3510730"/>
          <a:ext cx="5998040" cy="3247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6712" tIns="0" rIns="226712" bIns="0" numCol="1" spcCol="1270" anchor="ctr" anchorCtr="0">
          <a:noAutofit/>
        </a:bodyPr>
        <a:lstStyle/>
        <a:p>
          <a:pPr lvl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1100" kern="1200" dirty="0" smtClean="0"/>
            <a:t>Korkeakoulut</a:t>
          </a:r>
          <a:endParaRPr lang="fi-FI" sz="1100" kern="1200" dirty="0"/>
        </a:p>
      </dsp:txBody>
      <dsp:txXfrm>
        <a:off x="444283" y="3526582"/>
        <a:ext cx="5966336" cy="2930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099" cy="497205"/>
          </a:xfrm>
          <a:prstGeom prst="rect">
            <a:avLst/>
          </a:prstGeom>
        </p:spPr>
        <p:txBody>
          <a:bodyPr vert="horz" lIns="92245" tIns="46122" rIns="92245" bIns="46122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7205"/>
          </a:xfrm>
          <a:prstGeom prst="rect">
            <a:avLst/>
          </a:prstGeom>
        </p:spPr>
        <p:txBody>
          <a:bodyPr vert="horz" lIns="92245" tIns="46122" rIns="92245" bIns="46122" rtlCol="0"/>
          <a:lstStyle>
            <a:lvl1pPr algn="r">
              <a:defRPr sz="1200"/>
            </a:lvl1pPr>
          </a:lstStyle>
          <a:p>
            <a:fld id="{9EB4F8E2-8BED-471D-B06A-6EC5BEFFEA42}" type="datetimeFigureOut">
              <a:rPr lang="fi-FI" smtClean="0"/>
              <a:t>31.10.2014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1" y="9445169"/>
            <a:ext cx="2949099" cy="497205"/>
          </a:xfrm>
          <a:prstGeom prst="rect">
            <a:avLst/>
          </a:prstGeom>
        </p:spPr>
        <p:txBody>
          <a:bodyPr vert="horz" lIns="92245" tIns="46122" rIns="92245" bIns="46122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54939" y="9445169"/>
            <a:ext cx="2949099" cy="497205"/>
          </a:xfrm>
          <a:prstGeom prst="rect">
            <a:avLst/>
          </a:prstGeom>
        </p:spPr>
        <p:txBody>
          <a:bodyPr vert="horz" lIns="92245" tIns="46122" rIns="92245" bIns="46122" rtlCol="0" anchor="b"/>
          <a:lstStyle>
            <a:lvl1pPr algn="r">
              <a:defRPr sz="1200"/>
            </a:lvl1pPr>
          </a:lstStyle>
          <a:p>
            <a:fld id="{873C93BD-F132-480A-B956-B7B965D2C27A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272523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099" cy="497205"/>
          </a:xfrm>
          <a:prstGeom prst="rect">
            <a:avLst/>
          </a:prstGeom>
        </p:spPr>
        <p:txBody>
          <a:bodyPr vert="horz" lIns="92245" tIns="46122" rIns="92245" bIns="4612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7205"/>
          </a:xfrm>
          <a:prstGeom prst="rect">
            <a:avLst/>
          </a:prstGeom>
        </p:spPr>
        <p:txBody>
          <a:bodyPr vert="horz" lIns="92245" tIns="46122" rIns="92245" bIns="46122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2B23AAC-1410-467D-98C2-429F02AD8905}" type="datetimeFigureOut">
              <a:rPr lang="fi-FI"/>
              <a:pPr>
                <a:defRPr/>
              </a:pPr>
              <a:t>31.10.2014</a:t>
            </a:fld>
            <a:endParaRPr lang="fi-FI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6125"/>
            <a:ext cx="4973637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45" tIns="46122" rIns="92245" bIns="46122" rtlCol="0" anchor="ctr"/>
          <a:lstStyle/>
          <a:p>
            <a:pPr lvl="0"/>
            <a:endParaRPr lang="fi-FI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8"/>
            <a:ext cx="5444490" cy="4474845"/>
          </a:xfrm>
          <a:prstGeom prst="rect">
            <a:avLst/>
          </a:prstGeom>
        </p:spPr>
        <p:txBody>
          <a:bodyPr vert="horz" lIns="92245" tIns="46122" rIns="92245" bIns="46122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fi-FI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45169"/>
            <a:ext cx="2949099" cy="497205"/>
          </a:xfrm>
          <a:prstGeom prst="rect">
            <a:avLst/>
          </a:prstGeom>
        </p:spPr>
        <p:txBody>
          <a:bodyPr vert="horz" lIns="92245" tIns="46122" rIns="92245" bIns="4612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5169"/>
            <a:ext cx="2949099" cy="497205"/>
          </a:xfrm>
          <a:prstGeom prst="rect">
            <a:avLst/>
          </a:prstGeom>
        </p:spPr>
        <p:txBody>
          <a:bodyPr vert="horz" lIns="92245" tIns="46122" rIns="92245" bIns="46122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73B88A6C-4F85-4F02-A0D2-D830B7DC0A76}" type="slidenum">
              <a:rPr lang="fi-FI"/>
              <a:pPr>
                <a:defRPr/>
              </a:pPr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460325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89626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79252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16887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558503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3B88A6C-4F85-4F02-A0D2-D830B7DC0A76}" type="slidenum">
              <a:rPr lang="fi-FI" smtClean="0"/>
              <a:pPr>
                <a:defRPr/>
              </a:pPr>
              <a:t>3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18089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3B88A6C-4F85-4F02-A0D2-D830B7DC0A76}" type="slidenum">
              <a:rPr lang="fi-FI" smtClean="0"/>
              <a:pPr>
                <a:defRPr/>
              </a:pPr>
              <a:t>7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2912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ylei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fi-FI" b="1" dirty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fi-FI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gofore_avai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5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+ yk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15"/>
          <p:cNvSpPr/>
          <p:nvPr userDrawn="1"/>
        </p:nvSpPr>
        <p:spPr>
          <a:xfrm>
            <a:off x="179388" y="3716338"/>
            <a:ext cx="8785225" cy="259298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8" name="Rounded Rectangle 15"/>
          <p:cNvSpPr/>
          <p:nvPr userDrawn="1"/>
        </p:nvSpPr>
        <p:spPr>
          <a:xfrm>
            <a:off x="179388" y="1123951"/>
            <a:ext cx="4320604" cy="24490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19" name="Rounded Rectangle 15"/>
          <p:cNvSpPr/>
          <p:nvPr userDrawn="1"/>
        </p:nvSpPr>
        <p:spPr>
          <a:xfrm>
            <a:off x="4679539" y="1123951"/>
            <a:ext cx="4285074" cy="24490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3" name="Kuvan paikkamerkki 2"/>
          <p:cNvSpPr>
            <a:spLocks noGrp="1"/>
          </p:cNvSpPr>
          <p:nvPr>
            <p:ph type="pic" sz="quarter" idx="10"/>
          </p:nvPr>
        </p:nvSpPr>
        <p:spPr>
          <a:xfrm>
            <a:off x="172131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21" name="Kuvan paikkamerkki 2"/>
          <p:cNvSpPr>
            <a:spLocks noGrp="1"/>
          </p:cNvSpPr>
          <p:nvPr>
            <p:ph type="pic" sz="quarter" idx="12"/>
          </p:nvPr>
        </p:nvSpPr>
        <p:spPr>
          <a:xfrm>
            <a:off x="4680800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14"/>
          </p:nvPr>
        </p:nvSpPr>
        <p:spPr>
          <a:xfrm>
            <a:off x="1691680" y="1341437"/>
            <a:ext cx="2664296" cy="22315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25" name="Tekstin paikkamerkki 4"/>
          <p:cNvSpPr>
            <a:spLocks noGrp="1"/>
          </p:cNvSpPr>
          <p:nvPr>
            <p:ph type="body" sz="quarter" idx="15"/>
          </p:nvPr>
        </p:nvSpPr>
        <p:spPr>
          <a:xfrm>
            <a:off x="6193134" y="1341438"/>
            <a:ext cx="2627338" cy="223157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 sz="1100"/>
            </a:lvl4pPr>
            <a:lvl5pPr marL="804863" indent="-185738">
              <a:defRPr sz="1100"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26" name="Kuvan paikkamerkki 2"/>
          <p:cNvSpPr>
            <a:spLocks noGrp="1"/>
          </p:cNvSpPr>
          <p:nvPr>
            <p:ph type="pic" sz="quarter" idx="13"/>
          </p:nvPr>
        </p:nvSpPr>
        <p:spPr>
          <a:xfrm>
            <a:off x="179387" y="3716338"/>
            <a:ext cx="2663826" cy="259298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12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2915642" y="3861048"/>
            <a:ext cx="5904830" cy="244827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08403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+ kak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15"/>
          <p:cNvSpPr/>
          <p:nvPr userDrawn="1"/>
        </p:nvSpPr>
        <p:spPr>
          <a:xfrm>
            <a:off x="179388" y="3715569"/>
            <a:ext cx="4320604" cy="25937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26" name="Rounded Rectangle 15"/>
          <p:cNvSpPr/>
          <p:nvPr userDrawn="1"/>
        </p:nvSpPr>
        <p:spPr>
          <a:xfrm>
            <a:off x="4679538" y="3714798"/>
            <a:ext cx="4285075" cy="25945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8" name="Rounded Rectangle 15"/>
          <p:cNvSpPr/>
          <p:nvPr userDrawn="1"/>
        </p:nvSpPr>
        <p:spPr>
          <a:xfrm>
            <a:off x="179388" y="1123952"/>
            <a:ext cx="4320604" cy="24490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19" name="Rounded Rectangle 15"/>
          <p:cNvSpPr/>
          <p:nvPr userDrawn="1"/>
        </p:nvSpPr>
        <p:spPr>
          <a:xfrm>
            <a:off x="4679538" y="1123951"/>
            <a:ext cx="4285075" cy="24490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3" name="Kuvan paikkamerkki 2"/>
          <p:cNvSpPr>
            <a:spLocks noGrp="1"/>
          </p:cNvSpPr>
          <p:nvPr>
            <p:ph type="pic" sz="quarter" idx="10"/>
          </p:nvPr>
        </p:nvSpPr>
        <p:spPr>
          <a:xfrm>
            <a:off x="172131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21" name="Kuvan paikkamerkki 2"/>
          <p:cNvSpPr>
            <a:spLocks noGrp="1"/>
          </p:cNvSpPr>
          <p:nvPr>
            <p:ph type="pic" sz="quarter" idx="12"/>
          </p:nvPr>
        </p:nvSpPr>
        <p:spPr>
          <a:xfrm>
            <a:off x="4680800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14"/>
          </p:nvPr>
        </p:nvSpPr>
        <p:spPr>
          <a:xfrm>
            <a:off x="1691680" y="1341437"/>
            <a:ext cx="2664296" cy="223157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25" name="Tekstin paikkamerkki 4"/>
          <p:cNvSpPr>
            <a:spLocks noGrp="1"/>
          </p:cNvSpPr>
          <p:nvPr>
            <p:ph type="body" sz="quarter" idx="15"/>
          </p:nvPr>
        </p:nvSpPr>
        <p:spPr>
          <a:xfrm>
            <a:off x="6193134" y="1341438"/>
            <a:ext cx="2627338" cy="223157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 sz="1100"/>
            </a:lvl4pPr>
            <a:lvl5pPr marL="804863" indent="-185738">
              <a:defRPr sz="1100"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17" name="Kuvan paikkamerkki 2"/>
          <p:cNvSpPr>
            <a:spLocks noGrp="1"/>
          </p:cNvSpPr>
          <p:nvPr>
            <p:ph type="pic" sz="quarter" idx="16"/>
          </p:nvPr>
        </p:nvSpPr>
        <p:spPr>
          <a:xfrm>
            <a:off x="172131" y="3714227"/>
            <a:ext cx="1439862" cy="2595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18" name="Kuvan paikkamerkki 2"/>
          <p:cNvSpPr>
            <a:spLocks noGrp="1"/>
          </p:cNvSpPr>
          <p:nvPr>
            <p:ph type="pic" sz="quarter" idx="17"/>
          </p:nvPr>
        </p:nvSpPr>
        <p:spPr>
          <a:xfrm>
            <a:off x="4680800" y="3714799"/>
            <a:ext cx="1439862" cy="25945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20" name="Tekstin paikkamerkki 4"/>
          <p:cNvSpPr>
            <a:spLocks noGrp="1"/>
          </p:cNvSpPr>
          <p:nvPr>
            <p:ph type="body" sz="quarter" idx="18"/>
          </p:nvPr>
        </p:nvSpPr>
        <p:spPr>
          <a:xfrm>
            <a:off x="1691680" y="3891583"/>
            <a:ext cx="2664296" cy="241773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23" name="Tekstin paikkamerkki 4"/>
          <p:cNvSpPr>
            <a:spLocks noGrp="1"/>
          </p:cNvSpPr>
          <p:nvPr>
            <p:ph type="body" sz="quarter" idx="19"/>
          </p:nvPr>
        </p:nvSpPr>
        <p:spPr>
          <a:xfrm>
            <a:off x="6193134" y="3890811"/>
            <a:ext cx="2627338" cy="241850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 sz="1100"/>
            </a:lvl4pPr>
            <a:lvl5pPr marL="804863" indent="-185738">
              <a:defRPr sz="1100"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20081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ljä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15"/>
          <p:cNvSpPr/>
          <p:nvPr userDrawn="1"/>
        </p:nvSpPr>
        <p:spPr>
          <a:xfrm>
            <a:off x="179388" y="5085317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26" name="Kuvan paikkamerkki 2"/>
          <p:cNvSpPr>
            <a:spLocks noGrp="1" noChangeAspect="1"/>
          </p:cNvSpPr>
          <p:nvPr>
            <p:ph type="pic" sz="quarter" idx="13"/>
          </p:nvPr>
        </p:nvSpPr>
        <p:spPr>
          <a:xfrm>
            <a:off x="189562" y="5085320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12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1691680" y="5230027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46" name="Rounded Rectangle 15"/>
          <p:cNvSpPr/>
          <p:nvPr userDrawn="1"/>
        </p:nvSpPr>
        <p:spPr>
          <a:xfrm>
            <a:off x="179388" y="3764618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7" name="Kuvan paikkamerkki 2"/>
          <p:cNvSpPr>
            <a:spLocks noGrp="1" noChangeAspect="1"/>
          </p:cNvSpPr>
          <p:nvPr>
            <p:ph type="pic" sz="quarter" idx="18"/>
          </p:nvPr>
        </p:nvSpPr>
        <p:spPr>
          <a:xfrm>
            <a:off x="189562" y="3764621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48" name="Tekstin paikkamerkki 4"/>
          <p:cNvSpPr>
            <a:spLocks noGrp="1"/>
          </p:cNvSpPr>
          <p:nvPr>
            <p:ph type="body" sz="quarter" idx="19"/>
          </p:nvPr>
        </p:nvSpPr>
        <p:spPr>
          <a:xfrm>
            <a:off x="1691680" y="3909328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49" name="Rounded Rectangle 15"/>
          <p:cNvSpPr/>
          <p:nvPr userDrawn="1"/>
        </p:nvSpPr>
        <p:spPr>
          <a:xfrm>
            <a:off x="179388" y="1123947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50" name="Kuvan paikkamerkki 2"/>
          <p:cNvSpPr>
            <a:spLocks noGrp="1" noChangeAspect="1"/>
          </p:cNvSpPr>
          <p:nvPr>
            <p:ph type="pic" sz="quarter" idx="20"/>
          </p:nvPr>
        </p:nvSpPr>
        <p:spPr>
          <a:xfrm>
            <a:off x="189562" y="1123950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51" name="Tekstin paikkamerkki 4"/>
          <p:cNvSpPr>
            <a:spLocks noGrp="1"/>
          </p:cNvSpPr>
          <p:nvPr>
            <p:ph type="body" sz="quarter" idx="21"/>
          </p:nvPr>
        </p:nvSpPr>
        <p:spPr>
          <a:xfrm>
            <a:off x="1691680" y="1268657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52" name="Rounded Rectangle 15"/>
          <p:cNvSpPr/>
          <p:nvPr userDrawn="1"/>
        </p:nvSpPr>
        <p:spPr>
          <a:xfrm>
            <a:off x="179388" y="2444643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53" name="Kuvan paikkamerkki 2"/>
          <p:cNvSpPr>
            <a:spLocks noGrp="1" noChangeAspect="1"/>
          </p:cNvSpPr>
          <p:nvPr>
            <p:ph type="pic" sz="quarter" idx="22"/>
          </p:nvPr>
        </p:nvSpPr>
        <p:spPr>
          <a:xfrm>
            <a:off x="189562" y="2444646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54" name="Tekstin paikkamerkki 4"/>
          <p:cNvSpPr>
            <a:spLocks noGrp="1"/>
          </p:cNvSpPr>
          <p:nvPr>
            <p:ph type="body" sz="quarter" idx="23"/>
          </p:nvPr>
        </p:nvSpPr>
        <p:spPr>
          <a:xfrm>
            <a:off x="1691680" y="2589353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7288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i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15"/>
          <p:cNvSpPr/>
          <p:nvPr userDrawn="1"/>
        </p:nvSpPr>
        <p:spPr>
          <a:xfrm>
            <a:off x="179388" y="5373493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26" name="Kuvan paikkamerkki 2"/>
          <p:cNvSpPr>
            <a:spLocks noGrp="1" noChangeAspect="1"/>
          </p:cNvSpPr>
          <p:nvPr>
            <p:ph type="pic" sz="quarter" idx="13"/>
          </p:nvPr>
        </p:nvSpPr>
        <p:spPr>
          <a:xfrm>
            <a:off x="189562" y="5373501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12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1403648" y="5518203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32" name="Rounded Rectangle 15"/>
          <p:cNvSpPr/>
          <p:nvPr userDrawn="1"/>
        </p:nvSpPr>
        <p:spPr>
          <a:xfrm>
            <a:off x="179388" y="4330539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3" name="Kuvan paikkamerkki 2"/>
          <p:cNvSpPr>
            <a:spLocks noGrp="1" noChangeAspect="1"/>
          </p:cNvSpPr>
          <p:nvPr>
            <p:ph type="pic" sz="quarter" idx="18"/>
          </p:nvPr>
        </p:nvSpPr>
        <p:spPr>
          <a:xfrm>
            <a:off x="189562" y="4330547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34" name="Tekstin paikkamerkki 4"/>
          <p:cNvSpPr>
            <a:spLocks noGrp="1"/>
          </p:cNvSpPr>
          <p:nvPr>
            <p:ph type="body" sz="quarter" idx="19"/>
          </p:nvPr>
        </p:nvSpPr>
        <p:spPr>
          <a:xfrm>
            <a:off x="1403648" y="4475249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35" name="Rounded Rectangle 15"/>
          <p:cNvSpPr/>
          <p:nvPr userDrawn="1"/>
        </p:nvSpPr>
        <p:spPr>
          <a:xfrm>
            <a:off x="179388" y="3267517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6" name="Kuvan paikkamerkki 2"/>
          <p:cNvSpPr>
            <a:spLocks noGrp="1" noChangeAspect="1"/>
          </p:cNvSpPr>
          <p:nvPr>
            <p:ph type="pic" sz="quarter" idx="20"/>
          </p:nvPr>
        </p:nvSpPr>
        <p:spPr>
          <a:xfrm>
            <a:off x="189562" y="3267525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37" name="Tekstin paikkamerkki 4"/>
          <p:cNvSpPr>
            <a:spLocks noGrp="1"/>
          </p:cNvSpPr>
          <p:nvPr>
            <p:ph type="body" sz="quarter" idx="21"/>
          </p:nvPr>
        </p:nvSpPr>
        <p:spPr>
          <a:xfrm>
            <a:off x="1403648" y="3412227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38" name="Rounded Rectangle 15"/>
          <p:cNvSpPr/>
          <p:nvPr userDrawn="1"/>
        </p:nvSpPr>
        <p:spPr>
          <a:xfrm>
            <a:off x="179388" y="2204479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9" name="Kuvan paikkamerkki 2"/>
          <p:cNvSpPr>
            <a:spLocks noGrp="1" noChangeAspect="1"/>
          </p:cNvSpPr>
          <p:nvPr>
            <p:ph type="pic" sz="quarter" idx="22"/>
          </p:nvPr>
        </p:nvSpPr>
        <p:spPr>
          <a:xfrm>
            <a:off x="189562" y="2204487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40" name="Tekstin paikkamerkki 4"/>
          <p:cNvSpPr>
            <a:spLocks noGrp="1"/>
          </p:cNvSpPr>
          <p:nvPr>
            <p:ph type="body" sz="quarter" idx="23"/>
          </p:nvPr>
        </p:nvSpPr>
        <p:spPr>
          <a:xfrm>
            <a:off x="1403648" y="2349189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41" name="Rounded Rectangle 15"/>
          <p:cNvSpPr/>
          <p:nvPr userDrawn="1"/>
        </p:nvSpPr>
        <p:spPr>
          <a:xfrm>
            <a:off x="179388" y="1123950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2" name="Kuvan paikkamerkki 2"/>
          <p:cNvSpPr>
            <a:spLocks noGrp="1" noChangeAspect="1"/>
          </p:cNvSpPr>
          <p:nvPr>
            <p:ph type="pic" sz="quarter" idx="24"/>
          </p:nvPr>
        </p:nvSpPr>
        <p:spPr>
          <a:xfrm>
            <a:off x="189562" y="1123958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fi-FI" dirty="0"/>
              <a:t>Drag picture to placeholder or click icon to add</a:t>
            </a:r>
          </a:p>
        </p:txBody>
      </p:sp>
      <p:sp>
        <p:nvSpPr>
          <p:cNvPr id="43" name="Tekstin paikkamerkki 4"/>
          <p:cNvSpPr>
            <a:spLocks noGrp="1"/>
          </p:cNvSpPr>
          <p:nvPr>
            <p:ph type="body" sz="quarter" idx="25"/>
          </p:nvPr>
        </p:nvSpPr>
        <p:spPr>
          <a:xfrm>
            <a:off x="1403648" y="1268660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019742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ssi">
    <p:bg>
      <p:bgPr>
        <a:solidFill>
          <a:srgbClr val="F4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in paikkamerkki 3"/>
          <p:cNvSpPr>
            <a:spLocks noGrp="1"/>
          </p:cNvSpPr>
          <p:nvPr>
            <p:ph type="body" sz="quarter" idx="10"/>
          </p:nvPr>
        </p:nvSpPr>
        <p:spPr>
          <a:xfrm>
            <a:off x="179388" y="1341438"/>
            <a:ext cx="8785225" cy="3395662"/>
          </a:xfrm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</a:defRPr>
            </a:lvl1pPr>
            <a:lvl2pPr algn="ctr">
              <a:defRPr sz="4400">
                <a:solidFill>
                  <a:schemeClr val="bg1"/>
                </a:solidFill>
              </a:defRPr>
            </a:lvl2pPr>
            <a:lvl3pPr algn="ctr">
              <a:defRPr sz="4000">
                <a:solidFill>
                  <a:schemeClr val="bg1"/>
                </a:solidFill>
              </a:defRPr>
            </a:lvl3pPr>
            <a:lvl4pPr algn="ctr">
              <a:defRPr sz="3600">
                <a:solidFill>
                  <a:schemeClr val="bg1"/>
                </a:solidFill>
              </a:defRPr>
            </a:lvl4pPr>
            <a:lvl5pPr algn="ctr"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fi-FI" dirty="0" smtClean="0"/>
              <a:t>Click to edit Master text styles</a:t>
            </a:r>
          </a:p>
        </p:txBody>
      </p:sp>
      <p:pic>
        <p:nvPicPr>
          <p:cNvPr id="3" name="Picture 2" descr="L:\PROJEKTIT\Gofore\PPT_pohjat\kuvia\e_5prosenttia_Alf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51628" y="404664"/>
            <a:ext cx="5040744" cy="5771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9728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inivihreä, 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orakulmio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742520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ivihreä väliotsikko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5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313" y="1123950"/>
            <a:ext cx="8207375" cy="4537298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3600" b="1" dirty="0">
                <a:solidFill>
                  <a:schemeClr val="bg1"/>
                </a:solidFill>
              </a:defRPr>
            </a:lvl1pPr>
          </a:lstStyle>
          <a:p>
            <a:pPr marL="0" lvl="0" algn="ctr"/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313" y="5661248"/>
            <a:ext cx="8224351" cy="455390"/>
          </a:xfr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fi-FI" smtClean="0"/>
              <a:t>Click to edit Master subtitle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0517304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ivihreä, vain otsikk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5"/>
          <p:cNvSpPr/>
          <p:nvPr/>
        </p:nvSpPr>
        <p:spPr>
          <a:xfrm rot="10800000" flipH="1"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48368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ivihreä (käänteinen liukuväri), vain otsikk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15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908695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ynkistelydia, vain otsikk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314020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ksi sisältökoh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61926" y="1131095"/>
            <a:ext cx="8820149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4" name="Tekstin paikkamerkki 2"/>
          <p:cNvSpPr>
            <a:spLocks noGrp="1"/>
          </p:cNvSpPr>
          <p:nvPr>
            <p:ph type="body" sz="quarter" idx="10"/>
          </p:nvPr>
        </p:nvSpPr>
        <p:spPr>
          <a:xfrm>
            <a:off x="287686" y="1341438"/>
            <a:ext cx="8568629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3273329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hjä Gofore-footer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48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9534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rekrytoin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fi-FI" b="1" dirty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fi-FI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5" name="Picture 4" descr="050 Gofore fiiliskuvia 2014 HIGH RES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74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66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sisäi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fi-FI" b="1" dirty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fi-FI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045 Gofore fiiliskuvia 2014 HIGH RES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73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32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vapaavalintainen kuv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fi-FI" b="1" dirty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fi-FI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Kuvan paikkamerkki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244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i-FI"/>
              <a:t>Drag picture to placeholder or click icon to add</a:t>
            </a:r>
          </a:p>
        </p:txBody>
      </p:sp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3337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äliotsikkodia, kuvalli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468313" y="5104132"/>
            <a:ext cx="8207375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baseline="0" dirty="0">
                <a:solidFill>
                  <a:schemeClr val="accent2"/>
                </a:solidFill>
              </a:defRPr>
            </a:lvl1pPr>
          </a:lstStyle>
          <a:p>
            <a:r>
              <a:rPr lang="fi-FI" b="1" dirty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468312" y="5826666"/>
            <a:ext cx="8207375" cy="554662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fi-FI" smtClean="0"/>
              <a:t>Click to edit Master subtitle style</a:t>
            </a:r>
            <a:endParaRPr lang="fi-FI" dirty="0"/>
          </a:p>
        </p:txBody>
      </p:sp>
      <p:pic>
        <p:nvPicPr>
          <p:cNvPr id="5" name="Picture 9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473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32136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äliotsikkodia, vapaavalintainen kuv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468313" y="5104132"/>
            <a:ext cx="8207375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baseline="0" dirty="0">
                <a:solidFill>
                  <a:schemeClr val="accent2"/>
                </a:solidFill>
              </a:defRPr>
            </a:lvl1pPr>
          </a:lstStyle>
          <a:p>
            <a:r>
              <a:rPr lang="fi-FI" b="1" dirty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468312" y="5826666"/>
            <a:ext cx="8207375" cy="554662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fi-FI" smtClean="0"/>
              <a:t>Click to edit Master subtitle style</a:t>
            </a:r>
            <a:endParaRPr lang="fi-FI" dirty="0"/>
          </a:p>
        </p:txBody>
      </p:sp>
      <p:sp>
        <p:nvSpPr>
          <p:cNvPr id="3" name="Kuvan paikkamerkki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371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i-FI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4199677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petusdi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Ryhmä 2"/>
          <p:cNvGrpSpPr/>
          <p:nvPr userDrawn="1"/>
        </p:nvGrpSpPr>
        <p:grpSpPr>
          <a:xfrm>
            <a:off x="-1" y="4081021"/>
            <a:ext cx="9144001" cy="2776979"/>
            <a:chOff x="-1" y="4081021"/>
            <a:chExt cx="9144001" cy="2776979"/>
          </a:xfrm>
        </p:grpSpPr>
        <p:grpSp>
          <p:nvGrpSpPr>
            <p:cNvPr id="39" name="Ryhmä 38"/>
            <p:cNvGrpSpPr/>
            <p:nvPr userDrawn="1"/>
          </p:nvGrpSpPr>
          <p:grpSpPr>
            <a:xfrm>
              <a:off x="-1" y="4081021"/>
              <a:ext cx="9144001" cy="2776979"/>
              <a:chOff x="-1" y="4725144"/>
              <a:chExt cx="9144001" cy="2776979"/>
            </a:xfrm>
          </p:grpSpPr>
          <p:sp>
            <p:nvSpPr>
              <p:cNvPr id="40" name="Suorakulmio 39"/>
              <p:cNvSpPr/>
              <p:nvPr userDrawn="1"/>
            </p:nvSpPr>
            <p:spPr>
              <a:xfrm>
                <a:off x="-1" y="6434845"/>
                <a:ext cx="9144001" cy="1067278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 dirty="0"/>
              </a:p>
            </p:txBody>
          </p:sp>
          <p:sp>
            <p:nvSpPr>
              <p:cNvPr id="41" name="Suorakulmio 40"/>
              <p:cNvSpPr/>
              <p:nvPr userDrawn="1"/>
            </p:nvSpPr>
            <p:spPr>
              <a:xfrm>
                <a:off x="-1" y="4725144"/>
                <a:ext cx="9144001" cy="170642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 dirty="0"/>
              </a:p>
            </p:txBody>
          </p:sp>
          <p:sp>
            <p:nvSpPr>
              <p:cNvPr id="42" name="Suorakulmio 41"/>
              <p:cNvSpPr/>
              <p:nvPr userDrawn="1"/>
            </p:nvSpPr>
            <p:spPr>
              <a:xfrm>
                <a:off x="-1" y="6396740"/>
                <a:ext cx="9144001" cy="36000"/>
              </a:xfrm>
              <a:prstGeom prst="rect">
                <a:avLst/>
              </a:prstGeom>
              <a:solidFill>
                <a:srgbClr val="F07E1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 dirty="0"/>
              </a:p>
            </p:txBody>
          </p:sp>
          <p:pic>
            <p:nvPicPr>
              <p:cNvPr id="43" name="Picture 7"/>
              <p:cNvPicPr>
                <a:picLocks noChangeAspect="1" noChangeArrowheads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611560" y="5104132"/>
                <a:ext cx="3002918" cy="9823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27" name="Subtitle 2"/>
            <p:cNvSpPr txBox="1">
              <a:spLocks/>
            </p:cNvSpPr>
            <p:nvPr userDrawn="1"/>
          </p:nvSpPr>
          <p:spPr>
            <a:xfrm>
              <a:off x="707153" y="6077160"/>
              <a:ext cx="2216079" cy="494402"/>
            </a:xfrm>
            <a:prstGeom prst="rect">
              <a:avLst/>
            </a:prstGeom>
          </p:spPr>
          <p:txBody>
            <a:bodyPr vert="horz" lIns="74921" tIns="37461" rIns="74921" bIns="37461" rtlCol="0" anchor="t" anchorCtr="0">
              <a:noAutofit/>
            </a:bodyPr>
            <a:lstStyle>
              <a:lvl1pPr marL="0" indent="0" algn="l" defTabSz="749213" rtl="0" eaLnBrk="1" latinLnBrk="0" hangingPunct="1">
                <a:spcBef>
                  <a:spcPct val="20000"/>
                </a:spcBef>
                <a:buFont typeface="Wingdings" panose="05000000000000000000" pitchFamily="2" charset="2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608736" indent="-234129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2pPr>
              <a:lvl3pPr marL="936517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3pPr>
              <a:lvl4pPr marL="131112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4pPr>
              <a:lvl5pPr marL="168572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5pPr>
              <a:lvl6pPr marL="206033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43494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80954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18415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de-DE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Tel +358 10 439 7777</a:t>
              </a:r>
            </a:p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err="1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gofore@gofore.com</a:t>
              </a:r>
              <a:endParaRPr lang="fi-FI" sz="1200" dirty="0">
                <a:solidFill>
                  <a:schemeClr val="bg1"/>
                </a:solidFill>
              </a:endParaRPr>
            </a:p>
          </p:txBody>
        </p:sp>
        <p:sp>
          <p:nvSpPr>
            <p:cNvPr id="28" name="Subtitle 2"/>
            <p:cNvSpPr txBox="1">
              <a:spLocks/>
            </p:cNvSpPr>
            <p:nvPr userDrawn="1"/>
          </p:nvSpPr>
          <p:spPr>
            <a:xfrm>
              <a:off x="3475753" y="6077160"/>
              <a:ext cx="2216079" cy="494402"/>
            </a:xfrm>
            <a:prstGeom prst="rect">
              <a:avLst/>
            </a:prstGeom>
          </p:spPr>
          <p:txBody>
            <a:bodyPr vert="horz" lIns="74921" tIns="37461" rIns="74921" bIns="37461" rtlCol="0" anchor="t" anchorCtr="0">
              <a:noAutofit/>
            </a:bodyPr>
            <a:lstStyle>
              <a:lvl1pPr marL="0" indent="0" algn="l" defTabSz="749213" rtl="0" eaLnBrk="1" latinLnBrk="0" hangingPunct="1">
                <a:spcBef>
                  <a:spcPct val="20000"/>
                </a:spcBef>
                <a:buFont typeface="Wingdings" panose="05000000000000000000" pitchFamily="2" charset="2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608736" indent="-234129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2pPr>
              <a:lvl3pPr marL="936517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3pPr>
              <a:lvl4pPr marL="131112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4pPr>
              <a:lvl5pPr marL="168572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5pPr>
              <a:lvl6pPr marL="206033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43494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80954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18415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Hämeenkatu 16</a:t>
              </a:r>
            </a:p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FI-33200 Tampere</a:t>
              </a:r>
              <a:endParaRPr lang="fi-FI" sz="1200" dirty="0">
                <a:solidFill>
                  <a:schemeClr val="bg1"/>
                </a:solidFill>
              </a:endParaRPr>
            </a:p>
          </p:txBody>
        </p:sp>
        <p:sp>
          <p:nvSpPr>
            <p:cNvPr id="29" name="Subtitle 2"/>
            <p:cNvSpPr txBox="1">
              <a:spLocks/>
            </p:cNvSpPr>
            <p:nvPr userDrawn="1"/>
          </p:nvSpPr>
          <p:spPr>
            <a:xfrm>
              <a:off x="6244353" y="6077160"/>
              <a:ext cx="2216079" cy="494402"/>
            </a:xfrm>
            <a:prstGeom prst="rect">
              <a:avLst/>
            </a:prstGeom>
          </p:spPr>
          <p:txBody>
            <a:bodyPr vert="horz" lIns="74921" tIns="37461" rIns="74921" bIns="37461" rtlCol="0" anchor="t" anchorCtr="0">
              <a:noAutofit/>
            </a:bodyPr>
            <a:lstStyle>
              <a:lvl1pPr marL="0" indent="0" algn="l" defTabSz="749213" rtl="0" eaLnBrk="1" latinLnBrk="0" hangingPunct="1">
                <a:spcBef>
                  <a:spcPct val="20000"/>
                </a:spcBef>
                <a:buFont typeface="Wingdings" panose="05000000000000000000" pitchFamily="2" charset="2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608736" indent="-234129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2pPr>
              <a:lvl3pPr marL="936517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3pPr>
              <a:lvl4pPr marL="131112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4pPr>
              <a:lvl5pPr marL="168572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5pPr>
              <a:lvl6pPr marL="206033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43494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80954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18415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Urho Kekkosen katu 7 B</a:t>
              </a:r>
            </a:p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FI-00100 Helsinki</a:t>
              </a:r>
              <a:endParaRPr lang="fi-FI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Tekstin paikkamerkki 4"/>
          <p:cNvSpPr>
            <a:spLocks noGrp="1"/>
          </p:cNvSpPr>
          <p:nvPr>
            <p:ph type="body" sz="quarter" idx="10"/>
          </p:nvPr>
        </p:nvSpPr>
        <p:spPr>
          <a:xfrm>
            <a:off x="3923927" y="4603637"/>
            <a:ext cx="4824785" cy="769579"/>
          </a:xfrm>
        </p:spPr>
        <p:txBody>
          <a:bodyPr>
            <a:normAutofit/>
          </a:bodyPr>
          <a:lstStyle>
            <a:lvl1pPr marL="0" indent="0" algn="l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i-FI" dirty="0" smtClean="0"/>
              <a:t>Click to edit Master text styles</a:t>
            </a:r>
          </a:p>
        </p:txBody>
      </p:sp>
      <p:pic>
        <p:nvPicPr>
          <p:cNvPr id="4" name="Picture 3" descr="gofore_kaikki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24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576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petusdia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uorakulmio 23"/>
          <p:cNvSpPr/>
          <p:nvPr/>
        </p:nvSpPr>
        <p:spPr>
          <a:xfrm>
            <a:off x="-1" y="3716338"/>
            <a:ext cx="9144001" cy="263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8845" y="4221088"/>
            <a:ext cx="8289619" cy="455390"/>
          </a:xfr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fi-FI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528146" y="1628800"/>
            <a:ext cx="4087706" cy="1337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kstin paikkamerkki 4"/>
          <p:cNvSpPr>
            <a:spLocks noGrp="1"/>
          </p:cNvSpPr>
          <p:nvPr>
            <p:ph type="body" sz="quarter" idx="10"/>
          </p:nvPr>
        </p:nvSpPr>
        <p:spPr>
          <a:xfrm>
            <a:off x="468313" y="3572247"/>
            <a:ext cx="8280400" cy="649288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458845" y="4221088"/>
            <a:ext cx="8289619" cy="455390"/>
          </a:xfr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fi-FI" dirty="0" smtClean="0"/>
              <a:t>Click to edit Master subtitle style</a:t>
            </a:r>
            <a:endParaRPr lang="fi-FI" dirty="0"/>
          </a:p>
        </p:txBody>
      </p:sp>
      <p:pic>
        <p:nvPicPr>
          <p:cNvPr id="15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528146" y="1628800"/>
            <a:ext cx="4087706" cy="1337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kstin paikkamerkki 4"/>
          <p:cNvSpPr>
            <a:spLocks noGrp="1"/>
          </p:cNvSpPr>
          <p:nvPr>
            <p:ph type="body" sz="quarter" idx="10"/>
          </p:nvPr>
        </p:nvSpPr>
        <p:spPr>
          <a:xfrm>
            <a:off x="468313" y="3572247"/>
            <a:ext cx="8280400" cy="649288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i-FI" dirty="0" smtClean="0"/>
              <a:t>Click to edit Master text styles</a:t>
            </a:r>
          </a:p>
        </p:txBody>
      </p:sp>
      <p:grpSp>
        <p:nvGrpSpPr>
          <p:cNvPr id="28" name="Ryhmä 27"/>
          <p:cNvGrpSpPr/>
          <p:nvPr userDrawn="1"/>
        </p:nvGrpSpPr>
        <p:grpSpPr>
          <a:xfrm>
            <a:off x="-1" y="5737627"/>
            <a:ext cx="9144001" cy="1120373"/>
            <a:chOff x="-1" y="6381750"/>
            <a:chExt cx="9144001" cy="1120373"/>
          </a:xfrm>
        </p:grpSpPr>
        <p:sp>
          <p:nvSpPr>
            <p:cNvPr id="32" name="Suorakulmio 31"/>
            <p:cNvSpPr/>
            <p:nvPr userDrawn="1"/>
          </p:nvSpPr>
          <p:spPr>
            <a:xfrm>
              <a:off x="-1" y="6434845"/>
              <a:ext cx="9144001" cy="1067278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sp>
          <p:nvSpPr>
            <p:cNvPr id="34" name="Suorakulmio 33"/>
            <p:cNvSpPr/>
            <p:nvPr userDrawn="1"/>
          </p:nvSpPr>
          <p:spPr>
            <a:xfrm>
              <a:off x="-1" y="6381750"/>
              <a:ext cx="9144001" cy="53095"/>
            </a:xfrm>
            <a:prstGeom prst="rect">
              <a:avLst/>
            </a:prstGeom>
            <a:solidFill>
              <a:srgbClr val="F07E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</p:grpSp>
      <p:sp>
        <p:nvSpPr>
          <p:cNvPr id="29" name="Subtitle 2"/>
          <p:cNvSpPr txBox="1">
            <a:spLocks/>
          </p:cNvSpPr>
          <p:nvPr userDrawn="1"/>
        </p:nvSpPr>
        <p:spPr>
          <a:xfrm>
            <a:off x="707153" y="6077160"/>
            <a:ext cx="2216079" cy="494402"/>
          </a:xfrm>
          <a:prstGeom prst="rect">
            <a:avLst/>
          </a:prstGeo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l" defTabSz="749213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608736" indent="-234129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36517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31112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68572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206033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3494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954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8415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de-DE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Tel +358 10 439 7777</a:t>
            </a:r>
          </a:p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err="1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gofore@gofore.com</a:t>
            </a:r>
            <a:endParaRPr lang="fi-FI" sz="1200" dirty="0">
              <a:solidFill>
                <a:schemeClr val="bg1"/>
              </a:solidFill>
            </a:endParaRPr>
          </a:p>
        </p:txBody>
      </p:sp>
      <p:sp>
        <p:nvSpPr>
          <p:cNvPr id="30" name="Subtitle 2"/>
          <p:cNvSpPr txBox="1">
            <a:spLocks/>
          </p:cNvSpPr>
          <p:nvPr userDrawn="1"/>
        </p:nvSpPr>
        <p:spPr>
          <a:xfrm>
            <a:off x="3475753" y="6077160"/>
            <a:ext cx="2216079" cy="494402"/>
          </a:xfrm>
          <a:prstGeom prst="rect">
            <a:avLst/>
          </a:prstGeo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l" defTabSz="749213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608736" indent="-234129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36517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31112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68572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206033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3494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954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8415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Hämeenkatu 16</a:t>
            </a:r>
          </a:p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FI-33200 Tampere</a:t>
            </a:r>
            <a:endParaRPr lang="fi-FI" sz="1200" dirty="0">
              <a:solidFill>
                <a:schemeClr val="bg1"/>
              </a:solidFill>
            </a:endParaRPr>
          </a:p>
        </p:txBody>
      </p:sp>
      <p:sp>
        <p:nvSpPr>
          <p:cNvPr id="31" name="Subtitle 2"/>
          <p:cNvSpPr txBox="1">
            <a:spLocks/>
          </p:cNvSpPr>
          <p:nvPr userDrawn="1"/>
        </p:nvSpPr>
        <p:spPr>
          <a:xfrm>
            <a:off x="6244353" y="6077160"/>
            <a:ext cx="2216079" cy="494402"/>
          </a:xfrm>
          <a:prstGeom prst="rect">
            <a:avLst/>
          </a:prstGeo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l" defTabSz="749213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608736" indent="-234129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36517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31112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68572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206033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3494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954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8415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Urho Kekkosen katu 7 B</a:t>
            </a:r>
          </a:p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FI-00100 Helsinki</a:t>
            </a:r>
            <a:endParaRPr lang="fi-FI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701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in otsikk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79387" y="1131095"/>
            <a:ext cx="8785226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</p:spTree>
    <p:extLst>
      <p:ext uri="{BB962C8B-B14F-4D97-AF65-F5344CB8AC3E}">
        <p14:creationId xmlns:p14="http://schemas.microsoft.com/office/powerpoint/2010/main" val="250670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ksi sisältökohde + tyhjä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61926" y="1131095"/>
            <a:ext cx="8820149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4" name="Tekstin paikkamerkki 2"/>
          <p:cNvSpPr>
            <a:spLocks noGrp="1"/>
          </p:cNvSpPr>
          <p:nvPr>
            <p:ph type="body" sz="quarter" idx="10"/>
          </p:nvPr>
        </p:nvSpPr>
        <p:spPr>
          <a:xfrm>
            <a:off x="287686" y="1341438"/>
            <a:ext cx="4284000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64138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ksi sisältökohde + kuva ja tekst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ounded Rectangle 15"/>
          <p:cNvSpPr/>
          <p:nvPr userDrawn="1"/>
        </p:nvSpPr>
        <p:spPr>
          <a:xfrm>
            <a:off x="179387" y="1131095"/>
            <a:ext cx="8785226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7" y="-1"/>
            <a:ext cx="8675687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8" name="Kuvan paikkamerkki 4"/>
          <p:cNvSpPr>
            <a:spLocks noGrp="1"/>
          </p:cNvSpPr>
          <p:nvPr>
            <p:ph type="pic" sz="quarter" idx="14"/>
          </p:nvPr>
        </p:nvSpPr>
        <p:spPr>
          <a:xfrm>
            <a:off x="6087658" y="1147083"/>
            <a:ext cx="2876956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fi-FI"/>
              <a:t>Drag picture to placeholder or click icon to add</a:t>
            </a:r>
          </a:p>
        </p:txBody>
      </p:sp>
      <p:sp>
        <p:nvSpPr>
          <p:cNvPr id="9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6081569" y="3130779"/>
            <a:ext cx="2883043" cy="3322409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6700" indent="-233363">
              <a:buFont typeface="Wingdings" panose="05000000000000000000" pitchFamily="2" charset="2"/>
              <a:buChar char="§"/>
              <a:defRPr sz="1800">
                <a:solidFill>
                  <a:schemeClr val="bg1"/>
                </a:solidFill>
              </a:defRPr>
            </a:lvl2pPr>
            <a:lvl3pPr marL="447675" indent="-185738">
              <a:defRPr sz="1600">
                <a:solidFill>
                  <a:schemeClr val="bg1"/>
                </a:solidFill>
              </a:defRPr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</p:txBody>
      </p:sp>
      <p:sp>
        <p:nvSpPr>
          <p:cNvPr id="7" name="Tekstin paikkamerkki 2"/>
          <p:cNvSpPr>
            <a:spLocks noGrp="1"/>
          </p:cNvSpPr>
          <p:nvPr>
            <p:ph type="body" sz="quarter" idx="10"/>
          </p:nvPr>
        </p:nvSpPr>
        <p:spPr>
          <a:xfrm>
            <a:off x="287686" y="1341438"/>
            <a:ext cx="5580458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20794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hjä + yksi sisältökoh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61926" y="1131095"/>
            <a:ext cx="8820149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5" name="Tekstin paikkamerkki 2"/>
          <p:cNvSpPr>
            <a:spLocks noGrp="1"/>
          </p:cNvSpPr>
          <p:nvPr>
            <p:ph type="body" sz="quarter" idx="11"/>
          </p:nvPr>
        </p:nvSpPr>
        <p:spPr>
          <a:xfrm>
            <a:off x="4571686" y="1341438"/>
            <a:ext cx="4284629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148558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15"/>
          <p:cNvSpPr/>
          <p:nvPr userDrawn="1"/>
        </p:nvSpPr>
        <p:spPr>
          <a:xfrm>
            <a:off x="179387" y="1123952"/>
            <a:ext cx="4320605" cy="532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19" name="Rounded Rectangle 15"/>
          <p:cNvSpPr/>
          <p:nvPr userDrawn="1"/>
        </p:nvSpPr>
        <p:spPr>
          <a:xfrm>
            <a:off x="4679538" y="1123951"/>
            <a:ext cx="4285075" cy="532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idx="1"/>
          </p:nvPr>
        </p:nvSpPr>
        <p:spPr>
          <a:xfrm>
            <a:off x="323528" y="1341439"/>
            <a:ext cx="4032620" cy="83343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fi-FI" dirty="0" smtClean="0"/>
              <a:t>Click to edit Master text styles</a:t>
            </a:r>
          </a:p>
        </p:txBody>
      </p:sp>
      <p:sp>
        <p:nvSpPr>
          <p:cNvPr id="32" name="Content Placeholder 3"/>
          <p:cNvSpPr>
            <a:spLocks noGrp="1"/>
          </p:cNvSpPr>
          <p:nvPr>
            <p:ph sz="half" idx="2"/>
          </p:nvPr>
        </p:nvSpPr>
        <p:spPr>
          <a:xfrm>
            <a:off x="323850" y="2348879"/>
            <a:ext cx="4032125" cy="41043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337" y="1341439"/>
            <a:ext cx="3961135" cy="83343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fi-FI" dirty="0" smtClean="0"/>
              <a:t>Click to edit Master text styles</a:t>
            </a:r>
          </a:p>
        </p:txBody>
      </p:sp>
      <p:sp>
        <p:nvSpPr>
          <p:cNvPr id="34" name="Content Placeholder 5"/>
          <p:cNvSpPr>
            <a:spLocks noGrp="1"/>
          </p:cNvSpPr>
          <p:nvPr>
            <p:ph sz="quarter" idx="4"/>
          </p:nvPr>
        </p:nvSpPr>
        <p:spPr>
          <a:xfrm>
            <a:off x="4859337" y="2348879"/>
            <a:ext cx="3961135" cy="41043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65219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me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15"/>
          <p:cNvSpPr/>
          <p:nvPr userDrawn="1"/>
        </p:nvSpPr>
        <p:spPr>
          <a:xfrm>
            <a:off x="179387" y="1123951"/>
            <a:ext cx="2867874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2" name="Rounded Rectangle 15"/>
          <p:cNvSpPr/>
          <p:nvPr userDrawn="1"/>
        </p:nvSpPr>
        <p:spPr>
          <a:xfrm>
            <a:off x="3123430" y="1123951"/>
            <a:ext cx="2870918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3" name="Rounded Rectangle 15"/>
          <p:cNvSpPr/>
          <p:nvPr userDrawn="1"/>
        </p:nvSpPr>
        <p:spPr>
          <a:xfrm>
            <a:off x="6070517" y="1123951"/>
            <a:ext cx="2894096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0" name="Title 1"/>
          <p:cNvSpPr>
            <a:spLocks noGrp="1"/>
          </p:cNvSpPr>
          <p:nvPr userDrawn="1"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251520" y="1341439"/>
            <a:ext cx="2701962" cy="115145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fi-FI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/>
          </p:nvPr>
        </p:nvSpPr>
        <p:spPr>
          <a:xfrm>
            <a:off x="262631" y="2780929"/>
            <a:ext cx="2663527" cy="36722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  <p:sp>
        <p:nvSpPr>
          <p:cNvPr id="26" name="Text Placeholder 2"/>
          <p:cNvSpPr>
            <a:spLocks noGrp="1"/>
          </p:cNvSpPr>
          <p:nvPr userDrawn="1">
            <p:ph type="body" idx="10"/>
          </p:nvPr>
        </p:nvSpPr>
        <p:spPr>
          <a:xfrm>
            <a:off x="3202096" y="1341438"/>
            <a:ext cx="2671000" cy="115145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fi-FI" dirty="0" smtClean="0"/>
              <a:t>Click to edit Master text styles</a:t>
            </a:r>
          </a:p>
        </p:txBody>
      </p:sp>
      <p:sp>
        <p:nvSpPr>
          <p:cNvPr id="27" name="Content Placeholder 3"/>
          <p:cNvSpPr>
            <a:spLocks noGrp="1"/>
          </p:cNvSpPr>
          <p:nvPr userDrawn="1">
            <p:ph sz="half" idx="11"/>
          </p:nvPr>
        </p:nvSpPr>
        <p:spPr>
          <a:xfrm>
            <a:off x="3213207" y="2780928"/>
            <a:ext cx="2663527" cy="36722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  <p:sp>
        <p:nvSpPr>
          <p:cNvPr id="34" name="Text Placeholder 2"/>
          <p:cNvSpPr>
            <a:spLocks noGrp="1"/>
          </p:cNvSpPr>
          <p:nvPr userDrawn="1">
            <p:ph type="body" idx="12"/>
          </p:nvPr>
        </p:nvSpPr>
        <p:spPr>
          <a:xfrm>
            <a:off x="6147545" y="1341438"/>
            <a:ext cx="2671000" cy="115145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fi-FI" dirty="0" smtClean="0"/>
              <a:t>Click to edit Master text styles</a:t>
            </a:r>
          </a:p>
        </p:txBody>
      </p:sp>
      <p:sp>
        <p:nvSpPr>
          <p:cNvPr id="35" name="Content Placeholder 3"/>
          <p:cNvSpPr>
            <a:spLocks noGrp="1"/>
          </p:cNvSpPr>
          <p:nvPr userDrawn="1">
            <p:ph sz="half" idx="13"/>
          </p:nvPr>
        </p:nvSpPr>
        <p:spPr>
          <a:xfrm>
            <a:off x="6158656" y="2780928"/>
            <a:ext cx="2663527" cy="36722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238467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me kuvallista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15"/>
          <p:cNvSpPr/>
          <p:nvPr userDrawn="1"/>
        </p:nvSpPr>
        <p:spPr>
          <a:xfrm>
            <a:off x="176345" y="1123951"/>
            <a:ext cx="2880000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2" name="Rounded Rectangle 15"/>
          <p:cNvSpPr/>
          <p:nvPr userDrawn="1"/>
        </p:nvSpPr>
        <p:spPr>
          <a:xfrm>
            <a:off x="3126669" y="1123951"/>
            <a:ext cx="2880000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3" name="Rounded Rectangle 15"/>
          <p:cNvSpPr/>
          <p:nvPr userDrawn="1"/>
        </p:nvSpPr>
        <p:spPr>
          <a:xfrm>
            <a:off x="6076993" y="1123951"/>
            <a:ext cx="2880000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0" name="Title 1"/>
          <p:cNvSpPr>
            <a:spLocks noGrp="1"/>
          </p:cNvSpPr>
          <p:nvPr userDrawn="1">
            <p:ph type="title"/>
          </p:nvPr>
        </p:nvSpPr>
        <p:spPr>
          <a:xfrm>
            <a:off x="237394" y="-1"/>
            <a:ext cx="8669212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fi-FI" dirty="0" smtClean="0"/>
              <a:t>Click to edit Master title style</a:t>
            </a:r>
            <a:endParaRPr lang="fi-FI" dirty="0"/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/>
          </p:nvPr>
        </p:nvSpPr>
        <p:spPr>
          <a:xfrm>
            <a:off x="318823" y="3284984"/>
            <a:ext cx="2736000" cy="316820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  <p:sp>
        <p:nvSpPr>
          <p:cNvPr id="27" name="Content Placeholder 3"/>
          <p:cNvSpPr>
            <a:spLocks noGrp="1"/>
          </p:cNvSpPr>
          <p:nvPr userDrawn="1">
            <p:ph sz="half" idx="11"/>
          </p:nvPr>
        </p:nvSpPr>
        <p:spPr>
          <a:xfrm>
            <a:off x="3271215" y="3284984"/>
            <a:ext cx="2736000" cy="31682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  <p:sp>
        <p:nvSpPr>
          <p:cNvPr id="35" name="Content Placeholder 3"/>
          <p:cNvSpPr>
            <a:spLocks noGrp="1"/>
          </p:cNvSpPr>
          <p:nvPr userDrawn="1">
            <p:ph sz="half" idx="13"/>
          </p:nvPr>
        </p:nvSpPr>
        <p:spPr>
          <a:xfrm>
            <a:off x="6220993" y="3284984"/>
            <a:ext cx="2736000" cy="31682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i-FI" dirty="0" smtClean="0"/>
              <a:t>Click to edit Master text styles</a:t>
            </a:r>
          </a:p>
          <a:p>
            <a:pPr lvl="1"/>
            <a:r>
              <a:rPr lang="fi-FI" dirty="0" smtClean="0"/>
              <a:t>Second level</a:t>
            </a:r>
          </a:p>
          <a:p>
            <a:pPr lvl="2"/>
            <a:r>
              <a:rPr lang="fi-FI" dirty="0" smtClean="0"/>
              <a:t>Third level</a:t>
            </a:r>
          </a:p>
          <a:p>
            <a:pPr lvl="3"/>
            <a:r>
              <a:rPr lang="fi-FI" dirty="0" smtClean="0"/>
              <a:t>Fourth level</a:t>
            </a:r>
          </a:p>
          <a:p>
            <a:pPr lvl="4"/>
            <a:r>
              <a:rPr lang="fi-FI" dirty="0" smtClean="0"/>
              <a:t>Fifth level</a:t>
            </a:r>
            <a:endParaRPr lang="fi-FI" dirty="0"/>
          </a:p>
        </p:txBody>
      </p:sp>
      <p:sp>
        <p:nvSpPr>
          <p:cNvPr id="5" name="Kuvan paikkamerkki 4"/>
          <p:cNvSpPr>
            <a:spLocks noGrp="1"/>
          </p:cNvSpPr>
          <p:nvPr userDrawn="1">
            <p:ph type="pic" sz="quarter" idx="14"/>
          </p:nvPr>
        </p:nvSpPr>
        <p:spPr>
          <a:xfrm>
            <a:off x="179388" y="1124644"/>
            <a:ext cx="2880000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fi-FI"/>
              <a:t>Drag picture to placeholder or click icon to add</a:t>
            </a:r>
          </a:p>
        </p:txBody>
      </p:sp>
      <p:sp>
        <p:nvSpPr>
          <p:cNvPr id="22" name="Kuvan paikkamerkki 4"/>
          <p:cNvSpPr>
            <a:spLocks noGrp="1"/>
          </p:cNvSpPr>
          <p:nvPr userDrawn="1">
            <p:ph type="pic" sz="quarter" idx="15"/>
          </p:nvPr>
        </p:nvSpPr>
        <p:spPr>
          <a:xfrm>
            <a:off x="3125918" y="1124644"/>
            <a:ext cx="2880000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fi-FI"/>
              <a:t>Drag picture to placeholder or click icon to add</a:t>
            </a:r>
          </a:p>
        </p:txBody>
      </p:sp>
      <p:sp>
        <p:nvSpPr>
          <p:cNvPr id="23" name="Kuvan paikkamerkki 4"/>
          <p:cNvSpPr>
            <a:spLocks noGrp="1"/>
          </p:cNvSpPr>
          <p:nvPr userDrawn="1">
            <p:ph type="pic" sz="quarter" idx="16"/>
          </p:nvPr>
        </p:nvSpPr>
        <p:spPr>
          <a:xfrm>
            <a:off x="6075233" y="1124644"/>
            <a:ext cx="2880000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fi-FI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384956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850" y="-1"/>
            <a:ext cx="8362949" cy="1123951"/>
          </a:xfrm>
          <a:prstGeom prst="rect">
            <a:avLst/>
          </a:prstGeom>
        </p:spPr>
        <p:txBody>
          <a:bodyPr vert="horz" lIns="74921" tIns="37461" rIns="74921" bIns="37461" rtlCol="0" anchor="ctr">
            <a:norm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850" y="1341438"/>
            <a:ext cx="8362950" cy="5147898"/>
          </a:xfrm>
          <a:prstGeom prst="rect">
            <a:avLst/>
          </a:prstGeom>
        </p:spPr>
        <p:txBody>
          <a:bodyPr vert="horz" lIns="74921" tIns="37461" rIns="74921" bIns="37461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grpSp>
        <p:nvGrpSpPr>
          <p:cNvPr id="7" name="Ryhmä 6"/>
          <p:cNvGrpSpPr/>
          <p:nvPr/>
        </p:nvGrpSpPr>
        <p:grpSpPr>
          <a:xfrm>
            <a:off x="-1" y="6453336"/>
            <a:ext cx="9144001" cy="404664"/>
            <a:chOff x="-1" y="6453336"/>
            <a:chExt cx="9144001" cy="404664"/>
          </a:xfrm>
        </p:grpSpPr>
        <p:sp>
          <p:nvSpPr>
            <p:cNvPr id="4" name="Suorakulmio 3"/>
            <p:cNvSpPr/>
            <p:nvPr userDrawn="1"/>
          </p:nvSpPr>
          <p:spPr>
            <a:xfrm>
              <a:off x="-1" y="6489336"/>
              <a:ext cx="9144001" cy="36866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sp>
          <p:nvSpPr>
            <p:cNvPr id="5" name="Suorakulmio 4"/>
            <p:cNvSpPr/>
            <p:nvPr userDrawn="1"/>
          </p:nvSpPr>
          <p:spPr>
            <a:xfrm>
              <a:off x="-1" y="6453336"/>
              <a:ext cx="9144001" cy="36000"/>
            </a:xfrm>
            <a:prstGeom prst="rect">
              <a:avLst/>
            </a:prstGeom>
            <a:solidFill>
              <a:srgbClr val="F07E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pic>
          <p:nvPicPr>
            <p:cNvPr id="6" name="Picture 7"/>
            <p:cNvPicPr>
              <a:picLocks noChangeAspect="1" noChangeArrowheads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44863" y="6576693"/>
              <a:ext cx="638785" cy="2089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38602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55" r:id="rId2"/>
    <p:sldLayoutId id="2147484048" r:id="rId3"/>
    <p:sldLayoutId id="2147484067" r:id="rId4"/>
    <p:sldLayoutId id="2147484066" r:id="rId5"/>
    <p:sldLayoutId id="2147484068" r:id="rId6"/>
    <p:sldLayoutId id="2147484033" r:id="rId7"/>
    <p:sldLayoutId id="2147484011" r:id="rId8"/>
    <p:sldLayoutId id="2147484035" r:id="rId9"/>
    <p:sldLayoutId id="2147484031" r:id="rId10"/>
    <p:sldLayoutId id="2147484034" r:id="rId11"/>
    <p:sldLayoutId id="2147484069" r:id="rId12"/>
    <p:sldLayoutId id="2147484070" r:id="rId13"/>
    <p:sldLayoutId id="2147484060" r:id="rId14"/>
    <p:sldLayoutId id="2147484061" r:id="rId15"/>
    <p:sldLayoutId id="2147484062" r:id="rId16"/>
    <p:sldLayoutId id="2147484063" r:id="rId17"/>
    <p:sldLayoutId id="2147484064" r:id="rId18"/>
    <p:sldLayoutId id="2147484065" r:id="rId19"/>
    <p:sldLayoutId id="2147484059" r:id="rId20"/>
    <p:sldLayoutId id="2147484047" r:id="rId21"/>
    <p:sldLayoutId id="2147484072" r:id="rId22"/>
    <p:sldLayoutId id="2147484073" r:id="rId23"/>
    <p:sldLayoutId id="2147484037" r:id="rId24"/>
    <p:sldLayoutId id="2147484038" r:id="rId25"/>
    <p:sldLayoutId id="2147484074" r:id="rId26"/>
    <p:sldLayoutId id="2147484040" r:id="rId27"/>
    <p:sldLayoutId id="2147484041" r:id="rId28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749213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Arial" pitchFamily="34" charset="0"/>
        </a:defRPr>
      </a:lvl1pPr>
    </p:titleStyle>
    <p:bodyStyle>
      <a:lvl1pPr marL="285750" indent="-285750" algn="l" defTabSz="749213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568800" indent="-284400" algn="l" defTabSz="749213" rtl="0" eaLnBrk="1" latinLnBrk="0" hangingPunct="1">
        <a:spcBef>
          <a:spcPct val="20000"/>
        </a:spcBef>
        <a:buFont typeface="Calibri" panose="020F050202020403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853200" indent="-284400" algn="l" defTabSz="74921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137600" indent="-284400" algn="l" defTabSz="749213" rtl="0" eaLnBrk="1" latinLnBrk="0" hangingPunct="1">
        <a:spcBef>
          <a:spcPct val="20000"/>
        </a:spcBef>
        <a:buFont typeface="Arial" pitchFamily="34" charset="0"/>
        <a:buChar char="◦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22000" indent="-284400" algn="l" defTabSz="749213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2060336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4942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9549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84156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74607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49213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3820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98426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3032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47639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622246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96852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talouselama.fi/uutiset/400+000+ihmista+tyota+vaillamita+tekee+kokoomus/a2253014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hyperlink" Target="http://www.sitra.fi/uutiset/tulevaisuus/sitran-trendilista-2014-2015-valmistunut" TargetMode="External"/><Relationship Id="rId7" Type="http://schemas.openxmlformats.org/officeDocument/2006/relationships/slide" Target="slide1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5" Type="http://schemas.openxmlformats.org/officeDocument/2006/relationships/slide" Target="slide7.xml"/><Relationship Id="rId4" Type="http://schemas.openxmlformats.org/officeDocument/2006/relationships/hyperlink" Target="mailto:Ernesto.Hartikainen@sitra.fi" TargetMode="External"/><Relationship Id="rId9" Type="http://schemas.openxmlformats.org/officeDocument/2006/relationships/slide" Target="slide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5112568" cy="557116"/>
          </a:xfrm>
        </p:spPr>
        <p:txBody>
          <a:bodyPr>
            <a:normAutofit fontScale="90000"/>
          </a:bodyPr>
          <a:lstStyle/>
          <a:p>
            <a:r>
              <a:rPr lang="fi-FI" dirty="0"/>
              <a:t>Maailma murroksessa – </a:t>
            </a:r>
            <a:r>
              <a:rPr lang="fi-FI" dirty="0" smtClean="0"/>
              <a:t>miten muutostrendit heijastuvat tietohallintoon?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Mikko.Kolehmainen@gofore.com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67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Yhteisöt voimaantuvat: hierarkiasta verkostoksi</a:t>
            </a:r>
            <a:endParaRPr lang="fi-FI" dirty="0"/>
          </a:p>
        </p:txBody>
      </p:sp>
      <p:graphicFrame>
        <p:nvGraphicFramePr>
          <p:cNvPr id="4" name="Kaaviokuva 3"/>
          <p:cNvGraphicFramePr/>
          <p:nvPr>
            <p:extLst>
              <p:ext uri="{D42A27DB-BD31-4B8C-83A1-F6EECF244321}">
                <p14:modId xmlns:p14="http://schemas.microsoft.com/office/powerpoint/2010/main" val="46295621"/>
              </p:ext>
            </p:extLst>
          </p:nvPr>
        </p:nvGraphicFramePr>
        <p:xfrm>
          <a:off x="287686" y="1341438"/>
          <a:ext cx="8568629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758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Ilmastonmuutoksen seuraukset laajenevat</a:t>
            </a:r>
            <a:endParaRPr lang="fi-FI" dirty="0"/>
          </a:p>
        </p:txBody>
      </p:sp>
      <p:graphicFrame>
        <p:nvGraphicFramePr>
          <p:cNvPr id="4" name="Kaaviokuva 3"/>
          <p:cNvGraphicFramePr/>
          <p:nvPr>
            <p:extLst>
              <p:ext uri="{D42A27DB-BD31-4B8C-83A1-F6EECF244321}">
                <p14:modId xmlns:p14="http://schemas.microsoft.com/office/powerpoint/2010/main" val="3725203377"/>
              </p:ext>
            </p:extLst>
          </p:nvPr>
        </p:nvGraphicFramePr>
        <p:xfrm>
          <a:off x="287686" y="1341438"/>
          <a:ext cx="8568629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805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Eliniät venyvät</a:t>
            </a:r>
            <a:endParaRPr lang="fi-FI" dirty="0"/>
          </a:p>
        </p:txBody>
      </p:sp>
      <p:graphicFrame>
        <p:nvGraphicFramePr>
          <p:cNvPr id="4" name="Kaaviokuva 3"/>
          <p:cNvGraphicFramePr/>
          <p:nvPr>
            <p:extLst>
              <p:ext uri="{D42A27DB-BD31-4B8C-83A1-F6EECF244321}">
                <p14:modId xmlns:p14="http://schemas.microsoft.com/office/powerpoint/2010/main" val="1601545575"/>
              </p:ext>
            </p:extLst>
          </p:nvPr>
        </p:nvGraphicFramePr>
        <p:xfrm>
          <a:off x="287686" y="1341438"/>
          <a:ext cx="8568629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779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Teknologia integroituu arkeen</a:t>
            </a:r>
            <a:endParaRPr lang="fi-FI" dirty="0"/>
          </a:p>
        </p:txBody>
      </p:sp>
      <p:graphicFrame>
        <p:nvGraphicFramePr>
          <p:cNvPr id="4" name="Kaaviokuva 3"/>
          <p:cNvGraphicFramePr/>
          <p:nvPr>
            <p:extLst>
              <p:ext uri="{D42A27DB-BD31-4B8C-83A1-F6EECF244321}">
                <p14:modId xmlns:p14="http://schemas.microsoft.com/office/powerpoint/2010/main" val="1117542068"/>
              </p:ext>
            </p:extLst>
          </p:nvPr>
        </p:nvGraphicFramePr>
        <p:xfrm>
          <a:off x="287686" y="1341438"/>
          <a:ext cx="8568629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7196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Taidot haastavat tiedot</a:t>
            </a:r>
            <a:endParaRPr lang="fi-FI" dirty="0"/>
          </a:p>
        </p:txBody>
      </p:sp>
      <p:graphicFrame>
        <p:nvGraphicFramePr>
          <p:cNvPr id="4" name="Kaaviokuva 3"/>
          <p:cNvGraphicFramePr/>
          <p:nvPr>
            <p:extLst>
              <p:ext uri="{D42A27DB-BD31-4B8C-83A1-F6EECF244321}">
                <p14:modId xmlns:p14="http://schemas.microsoft.com/office/powerpoint/2010/main" val="551585729"/>
              </p:ext>
            </p:extLst>
          </p:nvPr>
        </p:nvGraphicFramePr>
        <p:xfrm>
          <a:off x="287686" y="1341438"/>
          <a:ext cx="8568629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40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Vakaa työ murenee</a:t>
            </a:r>
            <a:endParaRPr lang="fi-FI" dirty="0"/>
          </a:p>
        </p:txBody>
      </p:sp>
      <p:graphicFrame>
        <p:nvGraphicFramePr>
          <p:cNvPr id="4" name="Kaaviokuva 3"/>
          <p:cNvGraphicFramePr/>
          <p:nvPr>
            <p:extLst>
              <p:ext uri="{D42A27DB-BD31-4B8C-83A1-F6EECF244321}">
                <p14:modId xmlns:p14="http://schemas.microsoft.com/office/powerpoint/2010/main" val="145665473"/>
              </p:ext>
            </p:extLst>
          </p:nvPr>
        </p:nvGraphicFramePr>
        <p:xfrm>
          <a:off x="287686" y="1341438"/>
          <a:ext cx="8568629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267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Rahoituksesta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fi-FI" dirty="0">
                <a:solidFill>
                  <a:srgbClr val="333333"/>
                </a:solidFill>
                <a:hlinkClick r:id="rId2"/>
              </a:rPr>
              <a:t>Talouselämä 12.6.2014</a:t>
            </a:r>
            <a:endParaRPr lang="fi-FI" dirty="0">
              <a:solidFill>
                <a:srgbClr val="333333"/>
              </a:solidFill>
            </a:endParaRPr>
          </a:p>
          <a:p>
            <a:endParaRPr lang="fi-FI" dirty="0">
              <a:solidFill>
                <a:srgbClr val="333333"/>
              </a:solidFill>
            </a:endParaRPr>
          </a:p>
          <a:p>
            <a:r>
              <a:rPr lang="fi-FI" dirty="0">
                <a:solidFill>
                  <a:srgbClr val="333333"/>
                </a:solidFill>
              </a:rPr>
              <a:t>”Hallitus tulee tällä kaudella leikanneeksi koulutuksesta ja tutkimuksesta opetus- ja kulttuuriministeriön laskelman mukaan peräti 2,6 miljardia euroa</a:t>
            </a:r>
            <a:r>
              <a:rPr lang="fi-FI" dirty="0" smtClean="0">
                <a:solidFill>
                  <a:srgbClr val="333333"/>
                </a:solidFill>
              </a:rPr>
              <a:t>.”</a:t>
            </a:r>
            <a:endParaRPr lang="fi-FI" dirty="0">
              <a:solidFill>
                <a:srgbClr val="333333"/>
              </a:solidFill>
            </a:endParaRPr>
          </a:p>
        </p:txBody>
      </p:sp>
      <p:pic>
        <p:nvPicPr>
          <p:cNvPr id="4" name="Kuva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1656" y="3429000"/>
            <a:ext cx="2888496" cy="288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63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tsikk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 smtClean="0"/>
              <a:t>Päätelmiä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28336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lipsi 2"/>
          <p:cNvSpPr/>
          <p:nvPr/>
        </p:nvSpPr>
        <p:spPr>
          <a:xfrm>
            <a:off x="1043608" y="1700808"/>
            <a:ext cx="6552728" cy="4048891"/>
          </a:xfrm>
          <a:prstGeom prst="ellipse">
            <a:avLst/>
          </a:prstGeom>
          <a:solidFill>
            <a:schemeClr val="accent1"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Yhteenveto keskeisistä kysymyksistä </a:t>
            </a:r>
            <a:endParaRPr lang="fi-FI" dirty="0"/>
          </a:p>
        </p:txBody>
      </p:sp>
      <p:sp>
        <p:nvSpPr>
          <p:cNvPr id="5" name="Pyöristetty suorakulmio 4"/>
          <p:cNvSpPr/>
          <p:nvPr/>
        </p:nvSpPr>
        <p:spPr>
          <a:xfrm>
            <a:off x="610692" y="1692934"/>
            <a:ext cx="2520280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 smtClean="0"/>
              <a:t>Miten oppimisen </a:t>
            </a:r>
            <a:r>
              <a:rPr lang="fi-FI" sz="1200" dirty="0"/>
              <a:t>irtoaminen ajasta, paikasta ja </a:t>
            </a:r>
            <a:r>
              <a:rPr lang="fi-FI" sz="1200" dirty="0" smtClean="0"/>
              <a:t>läsnäolosta voidaan mielekkäimmin järjestää?</a:t>
            </a:r>
            <a:endParaRPr lang="fi-FI" sz="1200" dirty="0"/>
          </a:p>
        </p:txBody>
      </p:sp>
      <p:sp>
        <p:nvSpPr>
          <p:cNvPr id="6" name="Pyöristetty suorakulmio 5"/>
          <p:cNvSpPr/>
          <p:nvPr/>
        </p:nvSpPr>
        <p:spPr>
          <a:xfrm>
            <a:off x="1644795" y="5245443"/>
            <a:ext cx="2376264" cy="9596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 smtClean="0"/>
              <a:t>Jakamistalouteen </a:t>
            </a:r>
            <a:r>
              <a:rPr lang="fi-FI" sz="1200" dirty="0"/>
              <a:t>ja start up –kulttuuriin </a:t>
            </a:r>
            <a:r>
              <a:rPr lang="fi-FI" sz="1200" dirty="0" smtClean="0"/>
              <a:t>kohdistuviin </a:t>
            </a:r>
            <a:r>
              <a:rPr lang="fi-FI" sz="1200" dirty="0"/>
              <a:t>yhteiskunnan odotuksiin </a:t>
            </a:r>
            <a:r>
              <a:rPr lang="fi-FI" sz="1200" dirty="0" smtClean="0"/>
              <a:t>vastaaminen merkitystä luovalla tavalla?</a:t>
            </a:r>
            <a:endParaRPr lang="fi-FI" sz="1200" dirty="0"/>
          </a:p>
        </p:txBody>
      </p:sp>
      <p:sp>
        <p:nvSpPr>
          <p:cNvPr id="7" name="Pyöristetty suorakulmio 6"/>
          <p:cNvSpPr/>
          <p:nvPr/>
        </p:nvSpPr>
        <p:spPr>
          <a:xfrm>
            <a:off x="528671" y="3894117"/>
            <a:ext cx="2304256" cy="10306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 smtClean="0"/>
              <a:t>Etätyöskentely- </a:t>
            </a:r>
            <a:r>
              <a:rPr lang="fi-FI" sz="1200" dirty="0"/>
              <a:t>ja etäkonferenssimallien muuntuminen normiksi? Fyysisen läsnäolon reaalinen lisäarvo?</a:t>
            </a:r>
          </a:p>
        </p:txBody>
      </p:sp>
      <p:sp>
        <p:nvSpPr>
          <p:cNvPr id="9" name="Pyöristetty suorakulmio 8"/>
          <p:cNvSpPr/>
          <p:nvPr/>
        </p:nvSpPr>
        <p:spPr>
          <a:xfrm>
            <a:off x="6055613" y="4077072"/>
            <a:ext cx="2533356" cy="11036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 smtClean="0"/>
              <a:t>Millaisen murroksen hyvinvointiteknologian </a:t>
            </a:r>
            <a:r>
              <a:rPr lang="fi-FI" sz="1200" dirty="0"/>
              <a:t>integroiminen opettamistyökaluihin ja </a:t>
            </a:r>
            <a:r>
              <a:rPr lang="fi-FI" sz="1200" dirty="0" smtClean="0"/>
              <a:t>oppimisympäristöihin mahdollistaa?</a:t>
            </a:r>
            <a:endParaRPr lang="fi-FI" sz="1200" dirty="0"/>
          </a:p>
        </p:txBody>
      </p:sp>
      <p:sp>
        <p:nvSpPr>
          <p:cNvPr id="10" name="Pyöristetty suorakulmio 9"/>
          <p:cNvSpPr/>
          <p:nvPr/>
        </p:nvSpPr>
        <p:spPr>
          <a:xfrm>
            <a:off x="3312882" y="3521328"/>
            <a:ext cx="2245324" cy="8880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 smtClean="0"/>
              <a:t>Huonot </a:t>
            </a:r>
            <a:r>
              <a:rPr lang="fi-FI" sz="1200" dirty="0"/>
              <a:t>talousnäkymät heijastuvat käytettävissä olevaan rahoitukseen. Enemmän vähemmällä</a:t>
            </a:r>
            <a:r>
              <a:rPr lang="fi-FI" sz="1200" dirty="0" smtClean="0"/>
              <a:t>?</a:t>
            </a:r>
            <a:endParaRPr lang="fi-FI" sz="1200" dirty="0"/>
          </a:p>
        </p:txBody>
      </p:sp>
      <p:sp>
        <p:nvSpPr>
          <p:cNvPr id="11" name="Pyöristetty suorakulmio 10"/>
          <p:cNvSpPr/>
          <p:nvPr/>
        </p:nvSpPr>
        <p:spPr>
          <a:xfrm>
            <a:off x="4788110" y="5383346"/>
            <a:ext cx="2287572" cy="934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/>
              <a:t>Mekanismit nopeaan ideoiden käyttöönottoon: ”</a:t>
            </a:r>
            <a:r>
              <a:rPr lang="fi-FI" sz="1200" dirty="0" err="1"/>
              <a:t>Publish</a:t>
            </a:r>
            <a:r>
              <a:rPr lang="fi-FI" sz="1200" dirty="0"/>
              <a:t> </a:t>
            </a:r>
            <a:r>
              <a:rPr lang="fi-FI" sz="1200" dirty="0" err="1"/>
              <a:t>or</a:t>
            </a:r>
            <a:r>
              <a:rPr lang="fi-FI" sz="1200" dirty="0"/>
              <a:t> </a:t>
            </a:r>
            <a:r>
              <a:rPr lang="fi-FI" sz="1200" dirty="0" err="1"/>
              <a:t>perish</a:t>
            </a:r>
            <a:r>
              <a:rPr lang="fi-FI" sz="1200" dirty="0"/>
              <a:t>” </a:t>
            </a:r>
            <a:r>
              <a:rPr lang="fi-FI" sz="1200" dirty="0" smtClean="0">
                <a:sym typeface="Wingdings" panose="05000000000000000000" pitchFamily="2" charset="2"/>
              </a:rPr>
              <a:t></a:t>
            </a:r>
            <a:r>
              <a:rPr lang="fi-FI" sz="1200" dirty="0" smtClean="0"/>
              <a:t> </a:t>
            </a:r>
            <a:r>
              <a:rPr lang="fi-FI" sz="1200" dirty="0"/>
              <a:t>”Demo </a:t>
            </a:r>
            <a:r>
              <a:rPr lang="fi-FI" sz="1200" dirty="0" err="1"/>
              <a:t>or</a:t>
            </a:r>
            <a:r>
              <a:rPr lang="fi-FI" sz="1200" dirty="0"/>
              <a:t> </a:t>
            </a:r>
            <a:r>
              <a:rPr lang="fi-FI" sz="1200" dirty="0" err="1"/>
              <a:t>die</a:t>
            </a:r>
            <a:r>
              <a:rPr lang="fi-FI" sz="1200" dirty="0"/>
              <a:t>” </a:t>
            </a:r>
            <a:r>
              <a:rPr lang="fi-FI" sz="1200" dirty="0" smtClean="0">
                <a:sym typeface="Wingdings" panose="05000000000000000000" pitchFamily="2" charset="2"/>
              </a:rPr>
              <a:t></a:t>
            </a:r>
            <a:r>
              <a:rPr lang="fi-FI" sz="1200" dirty="0" smtClean="0"/>
              <a:t> </a:t>
            </a:r>
            <a:r>
              <a:rPr lang="fi-FI" sz="1200" dirty="0"/>
              <a:t>”</a:t>
            </a:r>
            <a:r>
              <a:rPr lang="fi-FI" sz="1200" dirty="0" err="1"/>
              <a:t>Deploy</a:t>
            </a:r>
            <a:r>
              <a:rPr lang="fi-FI" sz="1200" dirty="0"/>
              <a:t> </a:t>
            </a:r>
            <a:r>
              <a:rPr lang="fi-FI" sz="1200" dirty="0" err="1"/>
              <a:t>or</a:t>
            </a:r>
            <a:r>
              <a:rPr lang="fi-FI" sz="1200" dirty="0"/>
              <a:t> </a:t>
            </a:r>
            <a:r>
              <a:rPr lang="fi-FI" sz="1200" dirty="0" err="1"/>
              <a:t>die</a:t>
            </a:r>
            <a:r>
              <a:rPr lang="fi-FI" sz="1200" dirty="0" smtClean="0"/>
              <a:t>”</a:t>
            </a:r>
            <a:endParaRPr lang="fi-FI" sz="1200" dirty="0"/>
          </a:p>
        </p:txBody>
      </p:sp>
      <p:sp>
        <p:nvSpPr>
          <p:cNvPr id="13" name="Pyöristetty suorakulmio 12"/>
          <p:cNvSpPr/>
          <p:nvPr/>
        </p:nvSpPr>
        <p:spPr>
          <a:xfrm>
            <a:off x="318826" y="2584210"/>
            <a:ext cx="2723946" cy="9371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/>
              <a:t>Korkeakoulujen </a:t>
            </a:r>
            <a:r>
              <a:rPr lang="fi-FI" sz="1200" dirty="0" smtClean="0"/>
              <a:t>rooli </a:t>
            </a:r>
            <a:r>
              <a:rPr lang="fi-FI" sz="1200" dirty="0"/>
              <a:t>täsmäosaamisen luojana?</a:t>
            </a:r>
          </a:p>
          <a:p>
            <a:pPr algn="ctr"/>
            <a:r>
              <a:rPr lang="fi-FI" sz="1200" dirty="0"/>
              <a:t>Täydennyskoulutuksen mekanismit, saatavuus ja tarpeet työuran nivelkohdissa</a:t>
            </a:r>
            <a:r>
              <a:rPr lang="fi-FI" sz="1200" dirty="0" smtClean="0"/>
              <a:t>?</a:t>
            </a:r>
            <a:endParaRPr lang="fi-FI" sz="1200" dirty="0"/>
          </a:p>
        </p:txBody>
      </p:sp>
      <p:sp>
        <p:nvSpPr>
          <p:cNvPr id="14" name="Pyöristetty suorakulmio 13"/>
          <p:cNvSpPr/>
          <p:nvPr/>
        </p:nvSpPr>
        <p:spPr>
          <a:xfrm>
            <a:off x="6027795" y="1628800"/>
            <a:ext cx="2624069" cy="9272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 smtClean="0"/>
              <a:t>Integroidut </a:t>
            </a:r>
            <a:r>
              <a:rPr lang="fi-FI" sz="1200" dirty="0"/>
              <a:t>ja mukautuvat oppimisympäristöt: sensorit tapahtumaseurannan </a:t>
            </a:r>
            <a:r>
              <a:rPr lang="fi-FI" sz="1200" dirty="0" smtClean="0"/>
              <a:t>ja </a:t>
            </a:r>
            <a:r>
              <a:rPr lang="fi-FI" sz="1200" dirty="0"/>
              <a:t>etäyhteistyön apuna (vrt. MIT, </a:t>
            </a:r>
            <a:r>
              <a:rPr lang="fi-FI" sz="1200" dirty="0" err="1"/>
              <a:t>Tangible</a:t>
            </a:r>
            <a:r>
              <a:rPr lang="fi-FI" sz="1200" dirty="0"/>
              <a:t> Media)?</a:t>
            </a:r>
          </a:p>
        </p:txBody>
      </p:sp>
      <p:sp>
        <p:nvSpPr>
          <p:cNvPr id="15" name="Pyöristetty suorakulmio 14"/>
          <p:cNvSpPr/>
          <p:nvPr/>
        </p:nvSpPr>
        <p:spPr>
          <a:xfrm>
            <a:off x="6034656" y="2924945"/>
            <a:ext cx="2880320" cy="8365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 smtClean="0"/>
              <a:t>Oppimisjärjestelmien </a:t>
            </a:r>
            <a:r>
              <a:rPr lang="fi-FI" sz="1200" dirty="0"/>
              <a:t>käyttökokemuksen ja omaksuttavuuden merkityksen jatkuva </a:t>
            </a:r>
            <a:r>
              <a:rPr lang="fi-FI" sz="1200" dirty="0" smtClean="0"/>
              <a:t>kasvu sekä seniorien tarpeiden ja kokemuksen huomioiminen?</a:t>
            </a:r>
            <a:endParaRPr lang="fi-FI" sz="1200" dirty="0"/>
          </a:p>
        </p:txBody>
      </p:sp>
      <p:sp>
        <p:nvSpPr>
          <p:cNvPr id="16" name="Pyöristetty suorakulmio 15"/>
          <p:cNvSpPr/>
          <p:nvPr/>
        </p:nvSpPr>
        <p:spPr>
          <a:xfrm>
            <a:off x="3388440" y="1223301"/>
            <a:ext cx="2232248" cy="9817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200" dirty="0" err="1" smtClean="0"/>
              <a:t>MOOC:it</a:t>
            </a:r>
            <a:r>
              <a:rPr lang="fi-FI" sz="1200" dirty="0" smtClean="0"/>
              <a:t> ja aito verkko-oppiminen?</a:t>
            </a:r>
          </a:p>
          <a:p>
            <a:pPr algn="ctr"/>
            <a:r>
              <a:rPr lang="fi-FI" sz="1200" dirty="0"/>
              <a:t>Oppimisen yhteistyöalustojen roolin kehittyminen kilpailutekijänä</a:t>
            </a:r>
            <a:r>
              <a:rPr lang="fi-FI" sz="1200" dirty="0" smtClean="0"/>
              <a:t>?</a:t>
            </a:r>
            <a:endParaRPr lang="fi-FI" sz="1200" dirty="0"/>
          </a:p>
        </p:txBody>
      </p:sp>
    </p:spTree>
    <p:extLst>
      <p:ext uri="{BB962C8B-B14F-4D97-AF65-F5344CB8AC3E}">
        <p14:creationId xmlns:p14="http://schemas.microsoft.com/office/powerpoint/2010/main" val="295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i 11"/>
          <p:cNvSpPr/>
          <p:nvPr/>
        </p:nvSpPr>
        <p:spPr>
          <a:xfrm>
            <a:off x="3779912" y="2600908"/>
            <a:ext cx="1800200" cy="3384376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Miten näihin johtopäätöksiin tulisi suhtautua?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Trendit viittaavat vääjäämättömään muutoksen. Kyse on siitä, minkä roolin tietohallinto haluaa ottaa ja millä työkaluilla muutosta voidaan lähestyä.</a:t>
            </a:r>
          </a:p>
        </p:txBody>
      </p:sp>
      <p:graphicFrame>
        <p:nvGraphicFramePr>
          <p:cNvPr id="7" name="Kaaviokuva 6"/>
          <p:cNvGraphicFramePr/>
          <p:nvPr>
            <p:extLst>
              <p:ext uri="{D42A27DB-BD31-4B8C-83A1-F6EECF244321}">
                <p14:modId xmlns:p14="http://schemas.microsoft.com/office/powerpoint/2010/main" val="3030814927"/>
              </p:ext>
            </p:extLst>
          </p:nvPr>
        </p:nvGraphicFramePr>
        <p:xfrm>
          <a:off x="467544" y="2924944"/>
          <a:ext cx="3528392" cy="2839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Pyöristetty suorakulmio 8"/>
          <p:cNvSpPr/>
          <p:nvPr/>
        </p:nvSpPr>
        <p:spPr>
          <a:xfrm>
            <a:off x="5076056" y="2492896"/>
            <a:ext cx="2736304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dirty="0" smtClean="0"/>
              <a:t>Toiminnan optimointi ja muutokseen varautuminen reaktiivisen tehokkuuden avulla.</a:t>
            </a:r>
            <a:endParaRPr lang="fi-FI" sz="1400" dirty="0"/>
          </a:p>
        </p:txBody>
      </p:sp>
      <p:sp>
        <p:nvSpPr>
          <p:cNvPr id="10" name="Pyöristetty suorakulmio 9"/>
          <p:cNvSpPr/>
          <p:nvPr/>
        </p:nvSpPr>
        <p:spPr>
          <a:xfrm>
            <a:off x="5436096" y="3789040"/>
            <a:ext cx="2736304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dirty="0" smtClean="0"/>
              <a:t>Muutoksen koordinoitu toteuttaminen osana kokonaismuutosta.</a:t>
            </a:r>
            <a:endParaRPr lang="fi-FI" sz="1400" dirty="0"/>
          </a:p>
        </p:txBody>
      </p:sp>
      <p:sp>
        <p:nvSpPr>
          <p:cNvPr id="11" name="Pyöristetty suorakulmio 10"/>
          <p:cNvSpPr/>
          <p:nvPr/>
        </p:nvSpPr>
        <p:spPr>
          <a:xfrm>
            <a:off x="5076056" y="5229200"/>
            <a:ext cx="2736304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dirty="0" smtClean="0"/>
              <a:t>Omaehtoinen ja aktiivinen mahdollisuuksien etsiminen.</a:t>
            </a:r>
            <a:endParaRPr lang="fi-FI" sz="1400" dirty="0"/>
          </a:p>
        </p:txBody>
      </p:sp>
    </p:spTree>
    <p:extLst>
      <p:ext uri="{BB962C8B-B14F-4D97-AF65-F5344CB8AC3E}">
        <p14:creationId xmlns:p14="http://schemas.microsoft.com/office/powerpoint/2010/main" val="288253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Sisältö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Motivointia</a:t>
            </a:r>
          </a:p>
          <a:p>
            <a:r>
              <a:rPr lang="fi-FI" dirty="0" smtClean="0"/>
              <a:t>Poimintoja Sitran tunnistamista megatrendeistä</a:t>
            </a:r>
          </a:p>
          <a:p>
            <a:r>
              <a:rPr lang="fi-FI" dirty="0" smtClean="0"/>
              <a:t>Päätelmiä</a:t>
            </a:r>
            <a:endParaRPr lang="fi-FI" dirty="0"/>
          </a:p>
        </p:txBody>
      </p:sp>
      <p:pic>
        <p:nvPicPr>
          <p:cNvPr id="1026" name="Picture 2" descr="Questions Flow Chart Being Drawn by a Businessman - Photo courtesy of ©iStockphoto.com/matspersson0, Image #1658817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232152"/>
            <a:ext cx="5472608" cy="3974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229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Entäpä käytännössä?</a:t>
            </a:r>
            <a:endParaRPr lang="fi-FI" dirty="0"/>
          </a:p>
        </p:txBody>
      </p:sp>
      <p:pic>
        <p:nvPicPr>
          <p:cNvPr id="1026" name="Picture 2" descr="There is no Silver Bullet for Candidate Sourc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252002"/>
            <a:ext cx="7272808" cy="513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&quot;Ei&quot;-symboli 3"/>
          <p:cNvSpPr/>
          <p:nvPr/>
        </p:nvSpPr>
        <p:spPr>
          <a:xfrm>
            <a:off x="2483768" y="2132856"/>
            <a:ext cx="4104456" cy="4104456"/>
          </a:xfrm>
          <a:prstGeom prst="noSmoking">
            <a:avLst/>
          </a:prstGeom>
          <a:solidFill>
            <a:srgbClr val="FF0000">
              <a:alpha val="3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991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IT-palvelutuottajan näkökulma</a:t>
            </a:r>
            <a:endParaRPr lang="fi-FI" dirty="0"/>
          </a:p>
        </p:txBody>
      </p:sp>
      <p:pic>
        <p:nvPicPr>
          <p:cNvPr id="3" name="Kuva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5" y="1141708"/>
            <a:ext cx="8542939" cy="531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034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in paikkamerkki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10000"/>
          </a:bodyPr>
          <a:lstStyle/>
          <a:p>
            <a:r>
              <a:rPr lang="fi-FI" smtClean="0"/>
              <a:t>Teemme kokonaisuuksien kehittämisestä</a:t>
            </a:r>
            <a:br>
              <a:rPr lang="fi-FI" smtClean="0"/>
            </a:br>
            <a:r>
              <a:rPr lang="fi-FI" smtClean="0"/>
              <a:t>hallittavaa ja tuloksellista!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6300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(Mega)t</a:t>
            </a:r>
            <a:r>
              <a:rPr lang="fi-FI" dirty="0" smtClean="0"/>
              <a:t>rendit ja korkeakoulut</a:t>
            </a:r>
            <a:endParaRPr lang="fi-FI" dirty="0"/>
          </a:p>
        </p:txBody>
      </p:sp>
      <p:graphicFrame>
        <p:nvGraphicFramePr>
          <p:cNvPr id="10" name="Kaaviokuva 9"/>
          <p:cNvGraphicFramePr/>
          <p:nvPr>
            <p:extLst>
              <p:ext uri="{D42A27DB-BD31-4B8C-83A1-F6EECF244321}">
                <p14:modId xmlns:p14="http://schemas.microsoft.com/office/powerpoint/2010/main" val="1623930746"/>
              </p:ext>
            </p:extLst>
          </p:nvPr>
        </p:nvGraphicFramePr>
        <p:xfrm>
          <a:off x="287686" y="1341438"/>
          <a:ext cx="8568629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5326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dirty="0"/>
              <a:t>Monilla sektoreilla tietohallinnon </a:t>
            </a:r>
            <a:r>
              <a:rPr lang="fi-FI" dirty="0" smtClean="0"/>
              <a:t>rooli on </a:t>
            </a:r>
            <a:r>
              <a:rPr lang="fi-FI" dirty="0" smtClean="0"/>
              <a:t>jo muuttunut: </a:t>
            </a:r>
            <a:r>
              <a:rPr lang="fi-FI" dirty="0" smtClean="0"/>
              <a:t>palvelun tarjoajasta lisäarvon tuottajaksi</a:t>
            </a:r>
            <a:endParaRPr lang="fi-FI" dirty="0"/>
          </a:p>
        </p:txBody>
      </p:sp>
      <p:graphicFrame>
        <p:nvGraphicFramePr>
          <p:cNvPr id="7" name="Kaaviokuva 6"/>
          <p:cNvGraphicFramePr/>
          <p:nvPr>
            <p:extLst>
              <p:ext uri="{D42A27DB-BD31-4B8C-83A1-F6EECF244321}">
                <p14:modId xmlns:p14="http://schemas.microsoft.com/office/powerpoint/2010/main" val="1851448727"/>
              </p:ext>
            </p:extLst>
          </p:nvPr>
        </p:nvGraphicFramePr>
        <p:xfrm>
          <a:off x="1115616" y="1484784"/>
          <a:ext cx="6720408" cy="4552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348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(Mega)t</a:t>
            </a:r>
            <a:r>
              <a:rPr lang="fi-FI" dirty="0" smtClean="0"/>
              <a:t>rendien </a:t>
            </a:r>
            <a:r>
              <a:rPr lang="fi-FI" dirty="0" smtClean="0"/>
              <a:t>tunnistaminen </a:t>
            </a:r>
            <a:r>
              <a:rPr lang="fi-FI" dirty="0" smtClean="0"/>
              <a:t>on usein edellytys </a:t>
            </a:r>
            <a:r>
              <a:rPr lang="fi-FI" dirty="0" smtClean="0"/>
              <a:t>proaktiiviselle toiminnalle</a:t>
            </a:r>
            <a:endParaRPr lang="fi-FI" dirty="0"/>
          </a:p>
        </p:txBody>
      </p:sp>
      <p:sp>
        <p:nvSpPr>
          <p:cNvPr id="7" name="Tekstin paikkamerkki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i-FI" dirty="0" smtClean="0"/>
          </a:p>
          <a:p>
            <a:r>
              <a:rPr lang="fi-FI" dirty="0" smtClean="0"/>
              <a:t>Tietohallinnan </a:t>
            </a:r>
            <a:r>
              <a:rPr lang="fi-FI" dirty="0" smtClean="0"/>
              <a:t>kannalta lisäarvon ja kilpailuedun tuottaminen edellyttää mm. </a:t>
            </a:r>
            <a:r>
              <a:rPr lang="fi-FI" dirty="0" smtClean="0">
                <a:solidFill>
                  <a:srgbClr val="FF0000"/>
                </a:solidFill>
              </a:rPr>
              <a:t>mekanismeja tunnistaa ja tulkita </a:t>
            </a:r>
            <a:r>
              <a:rPr lang="fi-FI" dirty="0" smtClean="0"/>
              <a:t>signaaleja sekä muodostaa niistä trendejä, joihin kannattaa tarttua.</a:t>
            </a:r>
          </a:p>
          <a:p>
            <a:endParaRPr lang="fi-FI" dirty="0" smtClean="0"/>
          </a:p>
          <a:p>
            <a:r>
              <a:rPr lang="fi-FI" dirty="0" smtClean="0"/>
              <a:t>Yhteiskunnallisten </a:t>
            </a:r>
            <a:r>
              <a:rPr lang="fi-FI" dirty="0" smtClean="0"/>
              <a:t>ilmiöiden kompleksisuus, dynaaminen luonne ja keskinäiset riippuvuussuhteet varmistavat, että parhaassakin tapauksessa trendeillä on vain </a:t>
            </a:r>
            <a:r>
              <a:rPr lang="fi-FI" dirty="0" smtClean="0">
                <a:solidFill>
                  <a:srgbClr val="FF0000"/>
                </a:solidFill>
              </a:rPr>
              <a:t>hahmottava luonne</a:t>
            </a:r>
            <a:r>
              <a:rPr lang="fi-FI" dirty="0" smtClean="0"/>
              <a:t>.</a:t>
            </a:r>
          </a:p>
          <a:p>
            <a:endParaRPr lang="fi-FI" dirty="0" smtClean="0"/>
          </a:p>
          <a:p>
            <a:r>
              <a:rPr lang="fi-FI" dirty="0" smtClean="0"/>
              <a:t>Johtopäätöksien </a:t>
            </a:r>
            <a:r>
              <a:rPr lang="fi-FI" dirty="0" smtClean="0"/>
              <a:t>tekeminen on aina </a:t>
            </a:r>
            <a:r>
              <a:rPr lang="fi-FI" dirty="0" smtClean="0">
                <a:solidFill>
                  <a:srgbClr val="FF0000"/>
                </a:solidFill>
              </a:rPr>
              <a:t>riskialtista</a:t>
            </a:r>
            <a:r>
              <a:rPr lang="fi-FI" dirty="0" smtClean="0"/>
              <a:t>. Vielä </a:t>
            </a:r>
            <a:r>
              <a:rPr lang="fi-FI" dirty="0" smtClean="0"/>
              <a:t>riskialttiimpaa on kuitenkin jättää seuranta tekemättä.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799879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tsikk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 smtClean="0"/>
              <a:t>Poimintoja Sitran tunnistamista megatrendeistä, lokakuu 2014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38080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dirty="0" smtClean="0"/>
              <a:t>Megatrendilista | </a:t>
            </a:r>
            <a:r>
              <a:rPr lang="fi-FI" dirty="0"/>
              <a:t>Sitra 2014/2015</a:t>
            </a:r>
            <a:br>
              <a:rPr lang="fi-FI" dirty="0"/>
            </a:br>
            <a:r>
              <a:rPr lang="fi-FI" sz="1300" dirty="0">
                <a:hlinkClick r:id="rId3"/>
              </a:rPr>
              <a:t>http://</a:t>
            </a:r>
            <a:r>
              <a:rPr lang="fi-FI" sz="1300" dirty="0" smtClean="0">
                <a:hlinkClick r:id="rId3"/>
              </a:rPr>
              <a:t>www.sitra.fi/uutiset/tulevaisuus/sitran-trendilista-2014-2015-valmistunut</a:t>
            </a:r>
            <a:r>
              <a:rPr lang="fi-FI" sz="1300" dirty="0" smtClean="0"/>
              <a:t> / </a:t>
            </a:r>
            <a:r>
              <a:rPr lang="fi-FI" sz="1200" dirty="0" smtClean="0">
                <a:hlinkClick r:id="rId4"/>
              </a:rPr>
              <a:t>Ernesto.Hartikainen@sitra.fi</a:t>
            </a:r>
            <a:endParaRPr lang="fi-FI" sz="1200" dirty="0"/>
          </a:p>
        </p:txBody>
      </p:sp>
      <p:sp>
        <p:nvSpPr>
          <p:cNvPr id="4" name="Ellipsi 3">
            <a:hlinkClick r:id="rId5" action="ppaction://hlinksldjump" tooltip="SIIRRY TRENDIN SISÄLTÖÖN KLIKKAAMALLA"/>
          </p:cNvPr>
          <p:cNvSpPr/>
          <p:nvPr/>
        </p:nvSpPr>
        <p:spPr>
          <a:xfrm>
            <a:off x="3865852" y="2965625"/>
            <a:ext cx="1620000" cy="1620000"/>
          </a:xfrm>
          <a:prstGeom prst="ellipse">
            <a:avLst/>
          </a:prstGeom>
          <a:solidFill>
            <a:srgbClr val="280091"/>
          </a:solidFill>
          <a:ln w="76200">
            <a:solidFill>
              <a:srgbClr val="333333"/>
            </a:solidFill>
            <a:prstDash val="solid"/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 smtClean="0"/>
              <a:t>Keskinäis-riippuvuus </a:t>
            </a:r>
            <a:r>
              <a:rPr lang="fi-FI" sz="1400" b="1" dirty="0"/>
              <a:t>lisääntyy</a:t>
            </a:r>
          </a:p>
        </p:txBody>
      </p:sp>
      <p:sp>
        <p:nvSpPr>
          <p:cNvPr id="7" name="Ellipsi 6">
            <a:hlinkClick r:id="rId6" action="ppaction://hlinksldjump" tooltip="SIIRRY TRENDIN SISÄLTÖÖN KLIKKAAMALLA"/>
          </p:cNvPr>
          <p:cNvSpPr/>
          <p:nvPr/>
        </p:nvSpPr>
        <p:spPr>
          <a:xfrm>
            <a:off x="2041498" y="3250626"/>
            <a:ext cx="1620000" cy="1620000"/>
          </a:xfrm>
          <a:prstGeom prst="ellipse">
            <a:avLst/>
          </a:prstGeom>
          <a:solidFill>
            <a:srgbClr val="DC0451"/>
          </a:solidFill>
          <a:ln w="76200">
            <a:solidFill>
              <a:srgbClr val="333333"/>
            </a:solidFill>
            <a:prstDash val="solid"/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i-FI" sz="1400" b="1" dirty="0" smtClean="0"/>
              <a:t>Yhteisöt voimaan-tuvat</a:t>
            </a:r>
            <a:endParaRPr lang="fi-FI" sz="1400" b="1" dirty="0"/>
          </a:p>
        </p:txBody>
      </p:sp>
      <p:sp>
        <p:nvSpPr>
          <p:cNvPr id="8" name="Ellipsi 7">
            <a:hlinkClick r:id="" action="ppaction://noaction"/>
          </p:cNvPr>
          <p:cNvSpPr/>
          <p:nvPr/>
        </p:nvSpPr>
        <p:spPr>
          <a:xfrm>
            <a:off x="7300750" y="3441222"/>
            <a:ext cx="1620000" cy="1620000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/>
              <a:t>Euroopan rakenteet </a:t>
            </a:r>
            <a:r>
              <a:rPr lang="fi-FI" sz="1400" b="1" dirty="0" smtClean="0"/>
              <a:t>rapistuvat</a:t>
            </a:r>
            <a:endParaRPr lang="fi-FI" sz="1400" b="1" dirty="0"/>
          </a:p>
        </p:txBody>
      </p:sp>
      <p:sp>
        <p:nvSpPr>
          <p:cNvPr id="9" name="Ellipsi 8">
            <a:hlinkClick r:id="" action="ppaction://noaction"/>
          </p:cNvPr>
          <p:cNvSpPr/>
          <p:nvPr/>
        </p:nvSpPr>
        <p:spPr>
          <a:xfrm>
            <a:off x="808194" y="1103827"/>
            <a:ext cx="1620000" cy="1620000"/>
          </a:xfrm>
          <a:prstGeom prst="ellipse">
            <a:avLst/>
          </a:prstGeom>
          <a:solidFill>
            <a:srgbClr val="DC0451"/>
          </a:solidFill>
          <a:ln w="76200">
            <a:solidFill>
              <a:srgbClr val="333333"/>
            </a:solidFill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 smtClean="0"/>
              <a:t>Taidot haastavat tiedot</a:t>
            </a:r>
            <a:endParaRPr lang="fi-FI" sz="1400" b="1" dirty="0"/>
          </a:p>
        </p:txBody>
      </p:sp>
      <p:sp>
        <p:nvSpPr>
          <p:cNvPr id="10" name="Ellipsi 9">
            <a:hlinkClick r:id="" action="ppaction://noaction"/>
          </p:cNvPr>
          <p:cNvSpPr/>
          <p:nvPr/>
        </p:nvSpPr>
        <p:spPr>
          <a:xfrm>
            <a:off x="186077" y="2870482"/>
            <a:ext cx="1620000" cy="1620000"/>
          </a:xfrm>
          <a:prstGeom prst="ellipse">
            <a:avLst/>
          </a:prstGeom>
          <a:solidFill>
            <a:srgbClr val="DC0451"/>
          </a:solidFill>
          <a:ln w="76200">
            <a:solidFill>
              <a:srgbClr val="333333"/>
            </a:solidFill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i-FI" sz="1400" b="1" dirty="0"/>
              <a:t>Eliniät venyvät</a:t>
            </a:r>
            <a:endParaRPr lang="fi-FI" sz="1400" dirty="0"/>
          </a:p>
        </p:txBody>
      </p:sp>
      <p:sp>
        <p:nvSpPr>
          <p:cNvPr id="11" name="Ellipsi 10">
            <a:hlinkClick r:id="" action="ppaction://noaction"/>
          </p:cNvPr>
          <p:cNvSpPr/>
          <p:nvPr/>
        </p:nvSpPr>
        <p:spPr>
          <a:xfrm>
            <a:off x="6493777" y="5011459"/>
            <a:ext cx="1620000" cy="1620000"/>
          </a:xfrm>
          <a:prstGeom prst="ellipse">
            <a:avLst/>
          </a:prstGeom>
          <a:solidFill>
            <a:schemeClr val="accent1"/>
          </a:solidFill>
          <a:ln w="76200">
            <a:solidFill>
              <a:srgbClr val="333333"/>
            </a:solidFill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/>
              <a:t>Teknologia integroituu </a:t>
            </a:r>
            <a:r>
              <a:rPr lang="fi-FI" sz="1400" b="1" dirty="0" smtClean="0"/>
              <a:t>arkeen</a:t>
            </a:r>
            <a:endParaRPr lang="fi-FI" sz="1400" b="1" dirty="0"/>
          </a:p>
        </p:txBody>
      </p:sp>
      <p:sp>
        <p:nvSpPr>
          <p:cNvPr id="12" name="Ellipsi 11">
            <a:hlinkClick r:id="" action="ppaction://noaction"/>
          </p:cNvPr>
          <p:cNvSpPr/>
          <p:nvPr/>
        </p:nvSpPr>
        <p:spPr>
          <a:xfrm>
            <a:off x="7020272" y="1188854"/>
            <a:ext cx="1620000" cy="1620000"/>
          </a:xfrm>
          <a:prstGeom prst="ellipse">
            <a:avLst/>
          </a:prstGeom>
          <a:solidFill>
            <a:schemeClr val="accent1"/>
          </a:solidFill>
          <a:ln w="76200">
            <a:solidFill>
              <a:srgbClr val="333333"/>
            </a:solidFill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 smtClean="0"/>
              <a:t>Vakaa työ murenee</a:t>
            </a:r>
            <a:endParaRPr lang="fi-FI" sz="1400" b="1" dirty="0"/>
          </a:p>
        </p:txBody>
      </p:sp>
      <p:sp>
        <p:nvSpPr>
          <p:cNvPr id="13" name="Ellipsi 12">
            <a:hlinkClick r:id="rId7" action="ppaction://hlinksldjump" tooltip="SIIRRY TRENDIN SISÄLTÖÖN KLIKKAAMALLA"/>
          </p:cNvPr>
          <p:cNvSpPr/>
          <p:nvPr/>
        </p:nvSpPr>
        <p:spPr>
          <a:xfrm>
            <a:off x="5729388" y="2694164"/>
            <a:ext cx="1620000" cy="1620000"/>
          </a:xfrm>
          <a:prstGeom prst="ellipse">
            <a:avLst/>
          </a:prstGeom>
          <a:solidFill>
            <a:srgbClr val="4B92DB"/>
          </a:solidFill>
          <a:ln w="76200">
            <a:noFill/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 smtClean="0"/>
              <a:t>Valtasuhteet siirtyvät</a:t>
            </a:r>
            <a:endParaRPr lang="fi-FI" sz="1400" b="1" dirty="0"/>
          </a:p>
        </p:txBody>
      </p:sp>
      <p:sp>
        <p:nvSpPr>
          <p:cNvPr id="14" name="Ellipsi 13">
            <a:hlinkClick r:id="" action="ppaction://noaction"/>
          </p:cNvPr>
          <p:cNvSpPr/>
          <p:nvPr/>
        </p:nvSpPr>
        <p:spPr>
          <a:xfrm>
            <a:off x="2667810" y="1345075"/>
            <a:ext cx="1620000" cy="1620000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 smtClean="0"/>
              <a:t>Eriarvoisuus kasvaa</a:t>
            </a:r>
            <a:endParaRPr lang="fi-FI" sz="1400" b="1" dirty="0"/>
          </a:p>
        </p:txBody>
      </p:sp>
      <p:sp>
        <p:nvSpPr>
          <p:cNvPr id="15" name="Ellipsi 14">
            <a:hlinkClick r:id="" action="ppaction://noaction"/>
          </p:cNvPr>
          <p:cNvSpPr/>
          <p:nvPr/>
        </p:nvSpPr>
        <p:spPr>
          <a:xfrm>
            <a:off x="819630" y="4596251"/>
            <a:ext cx="1620000" cy="1620000"/>
          </a:xfrm>
          <a:prstGeom prst="ellipse">
            <a:avLst/>
          </a:prstGeom>
          <a:solidFill>
            <a:srgbClr val="DC0451"/>
          </a:solidFill>
          <a:ln>
            <a:solidFill>
              <a:schemeClr val="bg2"/>
            </a:solidFill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i-FI" sz="1400" b="1" dirty="0" smtClean="0"/>
              <a:t>Kaupunkien roolit korostuvat</a:t>
            </a:r>
            <a:endParaRPr lang="fi-FI" sz="1400" b="1" dirty="0"/>
          </a:p>
        </p:txBody>
      </p:sp>
      <p:sp>
        <p:nvSpPr>
          <p:cNvPr id="16" name="Ellipsi 15">
            <a:hlinkClick r:id="rId8" action="ppaction://hlinksldjump" tooltip="SIIRRY TRENDIN SISÄLTÖÖN KLIKKAAMALLA"/>
          </p:cNvPr>
          <p:cNvSpPr/>
          <p:nvPr/>
        </p:nvSpPr>
        <p:spPr>
          <a:xfrm>
            <a:off x="2782060" y="5011255"/>
            <a:ext cx="1620000" cy="1620000"/>
          </a:xfrm>
          <a:prstGeom prst="ellipse">
            <a:avLst/>
          </a:prstGeom>
          <a:solidFill>
            <a:srgbClr val="34B233"/>
          </a:solidFill>
          <a:ln w="76200">
            <a:solidFill>
              <a:srgbClr val="333333"/>
            </a:solidFill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i-FI" sz="1400" b="1" dirty="0" smtClean="0"/>
              <a:t>Ilmaston-muutoksen seuraukset laajenevat</a:t>
            </a:r>
            <a:endParaRPr lang="fi-FI" sz="1400" b="1" dirty="0"/>
          </a:p>
        </p:txBody>
      </p:sp>
      <p:sp>
        <p:nvSpPr>
          <p:cNvPr id="17" name="Ellipsi 16">
            <a:hlinkClick r:id="" action="ppaction://noaction"/>
          </p:cNvPr>
          <p:cNvSpPr/>
          <p:nvPr/>
        </p:nvSpPr>
        <p:spPr>
          <a:xfrm>
            <a:off x="4734561" y="4634348"/>
            <a:ext cx="1620000" cy="1620000"/>
          </a:xfrm>
          <a:prstGeom prst="ellipse">
            <a:avLst/>
          </a:prstGeom>
          <a:solidFill>
            <a:srgbClr val="34B233"/>
          </a:solidFill>
          <a:ln>
            <a:solidFill>
              <a:schemeClr val="bg2"/>
            </a:solidFill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/>
              <a:t>Ekologinen </a:t>
            </a:r>
            <a:r>
              <a:rPr lang="fi-FI" sz="1400" b="1" dirty="0" smtClean="0"/>
              <a:t>kenkä puristaa</a:t>
            </a:r>
            <a:endParaRPr lang="fi-FI" sz="1400" b="1" dirty="0"/>
          </a:p>
        </p:txBody>
      </p:sp>
      <p:sp>
        <p:nvSpPr>
          <p:cNvPr id="18" name="Ellipsi 17">
            <a:hlinkClick r:id="rId9" action="ppaction://hlinksldjump" tooltip="SIIRRY TRENDIN SISÄLTÖÖN KLIKKAAMALLA"/>
          </p:cNvPr>
          <p:cNvSpPr/>
          <p:nvPr/>
        </p:nvSpPr>
        <p:spPr>
          <a:xfrm>
            <a:off x="4734561" y="1153642"/>
            <a:ext cx="1620000" cy="1620000"/>
          </a:xfrm>
          <a:prstGeom prst="ellipse">
            <a:avLst/>
          </a:prstGeom>
          <a:solidFill>
            <a:schemeClr val="accent6"/>
          </a:solidFill>
          <a:ln w="76200">
            <a:noFill/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 smtClean="0"/>
              <a:t>Hyvinvointi korostuu </a:t>
            </a:r>
            <a:endParaRPr lang="fi-FI" sz="1400" dirty="0"/>
          </a:p>
        </p:txBody>
      </p:sp>
    </p:spTree>
    <p:extLst>
      <p:ext uri="{BB962C8B-B14F-4D97-AF65-F5344CB8AC3E}">
        <p14:creationId xmlns:p14="http://schemas.microsoft.com/office/powerpoint/2010/main" val="189438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Rakenteesta</a:t>
            </a:r>
            <a:endParaRPr lang="fi-FI" dirty="0"/>
          </a:p>
        </p:txBody>
      </p:sp>
      <p:graphicFrame>
        <p:nvGraphicFramePr>
          <p:cNvPr id="4" name="Kaaviokuva 3"/>
          <p:cNvGraphicFramePr/>
          <p:nvPr>
            <p:extLst>
              <p:ext uri="{D42A27DB-BD31-4B8C-83A1-F6EECF244321}">
                <p14:modId xmlns:p14="http://schemas.microsoft.com/office/powerpoint/2010/main" val="349252964"/>
              </p:ext>
            </p:extLst>
          </p:nvPr>
        </p:nvGraphicFramePr>
        <p:xfrm>
          <a:off x="287686" y="1341438"/>
          <a:ext cx="8568629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740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Keskinäisriippuvuus lisääntyy</a:t>
            </a:r>
            <a:endParaRPr lang="fi-FI" dirty="0"/>
          </a:p>
        </p:txBody>
      </p:sp>
      <p:graphicFrame>
        <p:nvGraphicFramePr>
          <p:cNvPr id="4" name="Kaaviokuva 3"/>
          <p:cNvGraphicFramePr/>
          <p:nvPr>
            <p:extLst>
              <p:ext uri="{D42A27DB-BD31-4B8C-83A1-F6EECF244321}">
                <p14:modId xmlns:p14="http://schemas.microsoft.com/office/powerpoint/2010/main" val="2224489745"/>
              </p:ext>
            </p:extLst>
          </p:nvPr>
        </p:nvGraphicFramePr>
        <p:xfrm>
          <a:off x="287686" y="1341438"/>
          <a:ext cx="8568629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179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ofore_esityspohja">
  <a:themeElements>
    <a:clrScheme name="Gofore_V3">
      <a:dk1>
        <a:srgbClr val="262B2D"/>
      </a:dk1>
      <a:lt1>
        <a:sysClr val="window" lastClr="FFFFFF"/>
      </a:lt1>
      <a:dk2>
        <a:srgbClr val="3C3C3C"/>
      </a:dk2>
      <a:lt2>
        <a:srgbClr val="ECECEC"/>
      </a:lt2>
      <a:accent1>
        <a:srgbClr val="0076A3"/>
      </a:accent1>
      <a:accent2>
        <a:srgbClr val="F07E14"/>
      </a:accent2>
      <a:accent3>
        <a:srgbClr val="00B5D6"/>
      </a:accent3>
      <a:accent4>
        <a:srgbClr val="8CD600"/>
      </a:accent4>
      <a:accent5>
        <a:srgbClr val="0091A3"/>
      </a:accent5>
      <a:accent6>
        <a:srgbClr val="9D9D9D"/>
      </a:accent6>
      <a:hlink>
        <a:srgbClr val="DC6912"/>
      </a:hlink>
      <a:folHlink>
        <a:srgbClr val="ED592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ofore_esityspohja-uusi" id="{F216AB53-645C-4C5C-AE7D-5B95258BC8D4}" vid="{08CE5DBD-5D8C-454D-9ABB-E97A29A4E6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Asiakirja" ma:contentTypeID="0x0101009DD280B250F1C2449F6057B43FBC59E9" ma:contentTypeVersion="0" ma:contentTypeDescription="Luo uusi asiakirja." ma:contentTypeScope="" ma:versionID="0e058be938ec33caa36ada78b452258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7789334b46b8790407443959d246d7b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B8B73CA-DF0E-4673-B61A-1ED0D071EE4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5353020-3F52-4EE3-9AFF-F5D168526A1C}">
  <ds:schemaRefs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EE5DA506-51CB-45B8-9DBA-53573286BB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1473</Words>
  <Application>Microsoft Office PowerPoint</Application>
  <PresentationFormat>Näytössä katseltava diaesitys (4:3)</PresentationFormat>
  <Paragraphs>200</Paragraphs>
  <Slides>22</Slides>
  <Notes>2</Notes>
  <HiddenSlides>0</HiddenSlides>
  <MMClips>0</MMClips>
  <ScaleCrop>false</ScaleCrop>
  <HeadingPairs>
    <vt:vector size="6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22</vt:i4>
      </vt:variant>
    </vt:vector>
  </HeadingPairs>
  <TitlesOfParts>
    <vt:vector size="26" baseType="lpstr">
      <vt:lpstr>Arial</vt:lpstr>
      <vt:lpstr>Calibri</vt:lpstr>
      <vt:lpstr>Wingdings</vt:lpstr>
      <vt:lpstr>gofore_esityspohja</vt:lpstr>
      <vt:lpstr>Maailma murroksessa – miten muutostrendit heijastuvat tietohallintoon?</vt:lpstr>
      <vt:lpstr>Sisältö</vt:lpstr>
      <vt:lpstr>(Mega)trendit ja korkeakoulut</vt:lpstr>
      <vt:lpstr>Monilla sektoreilla tietohallinnon rooli on jo muuttunut: palvelun tarjoajasta lisäarvon tuottajaksi</vt:lpstr>
      <vt:lpstr>(Mega)trendien tunnistaminen on usein edellytys proaktiiviselle toiminnalle</vt:lpstr>
      <vt:lpstr>Poimintoja Sitran tunnistamista megatrendeistä, lokakuu 2014</vt:lpstr>
      <vt:lpstr>Megatrendilista | Sitra 2014/2015 http://www.sitra.fi/uutiset/tulevaisuus/sitran-trendilista-2014-2015-valmistunut / Ernesto.Hartikainen@sitra.fi</vt:lpstr>
      <vt:lpstr>Rakenteesta</vt:lpstr>
      <vt:lpstr>Keskinäisriippuvuus lisääntyy</vt:lpstr>
      <vt:lpstr>Yhteisöt voimaantuvat: hierarkiasta verkostoksi</vt:lpstr>
      <vt:lpstr>Ilmastonmuutoksen seuraukset laajenevat</vt:lpstr>
      <vt:lpstr>Eliniät venyvät</vt:lpstr>
      <vt:lpstr>Teknologia integroituu arkeen</vt:lpstr>
      <vt:lpstr>Taidot haastavat tiedot</vt:lpstr>
      <vt:lpstr>Vakaa työ murenee</vt:lpstr>
      <vt:lpstr>Rahoituksesta</vt:lpstr>
      <vt:lpstr>Päätelmiä</vt:lpstr>
      <vt:lpstr>Yhteenveto keskeisistä kysymyksistä </vt:lpstr>
      <vt:lpstr>Miten näihin johtopäätöksiin tulisi suhtautua?</vt:lpstr>
      <vt:lpstr>Entäpä käytännössä?</vt:lpstr>
      <vt:lpstr>IT-palvelutuottajan näkökulma</vt:lpstr>
      <vt:lpstr>PowerPoint-esitys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2014-10-10T08:26:21Z</dcterms:created>
  <dcterms:modified xsi:type="dcterms:W3CDTF">2014-11-03T14:14:56Z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0x0101009DD280B250F1C2449F6057B43FBC59E9</vt:lpwstr>
  </property>
</Properties>
</file>